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256" r:id="rId2"/>
    <p:sldId id="258" r:id="rId3"/>
    <p:sldId id="259" r:id="rId4"/>
    <p:sldId id="302" r:id="rId5"/>
    <p:sldId id="317" r:id="rId6"/>
    <p:sldId id="260" r:id="rId7"/>
    <p:sldId id="300" r:id="rId8"/>
    <p:sldId id="309" r:id="rId9"/>
    <p:sldId id="299" r:id="rId10"/>
    <p:sldId id="266" r:id="rId11"/>
    <p:sldId id="301" r:id="rId12"/>
    <p:sldId id="263" r:id="rId13"/>
    <p:sldId id="303" r:id="rId14"/>
    <p:sldId id="304" r:id="rId15"/>
    <p:sldId id="305" r:id="rId16"/>
    <p:sldId id="307" r:id="rId17"/>
    <p:sldId id="306" r:id="rId18"/>
    <p:sldId id="318" r:id="rId19"/>
    <p:sldId id="319" r:id="rId20"/>
    <p:sldId id="320" r:id="rId21"/>
    <p:sldId id="314" r:id="rId22"/>
    <p:sldId id="315" r:id="rId23"/>
    <p:sldId id="316" r:id="rId24"/>
    <p:sldId id="313" r:id="rId25"/>
    <p:sldId id="284" r:id="rId26"/>
  </p:sldIdLst>
  <p:sldSz cx="9144000" cy="5143500" type="screen16x9"/>
  <p:notesSz cx="6858000" cy="9144000"/>
  <p:embeddedFontLst>
    <p:embeddedFont>
      <p:font typeface="Alata" pitchFamily="2" charset="77"/>
      <p:regular r:id="rId28"/>
    </p:embeddedFont>
    <p:embeddedFont>
      <p:font typeface="Montserrat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4FF"/>
    <a:srgbClr val="9CB8E7"/>
    <a:srgbClr val="819DCB"/>
    <a:srgbClr val="6682B0"/>
    <a:srgbClr val="4B6996"/>
    <a:srgbClr val="31517B"/>
    <a:srgbClr val="90D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366EF8-9C2F-C749-B7A4-3906597D0EB5}" v="39" dt="2022-04-06T17:57:27.959"/>
  </p1510:revLst>
</p1510:revInfo>
</file>

<file path=ppt/tableStyles.xml><?xml version="1.0" encoding="utf-8"?>
<a:tblStyleLst xmlns:a="http://schemas.openxmlformats.org/drawingml/2006/main" def="{FCA4C977-91F2-426C-8089-A4BBE1ECB8A9}">
  <a:tblStyle styleId="{FCA4C977-91F2-426C-8089-A4BBE1ECB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>
        <p:scale>
          <a:sx n="134" d="100"/>
          <a:sy n="134" d="100"/>
        </p:scale>
        <p:origin x="10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Haimowitz" userId="63123efa-50bb-4e3e-936e-2828802d92f7" providerId="ADAL" clId="{FB366EF8-9C2F-C749-B7A4-3906597D0EB5}"/>
    <pc:docChg chg="undo redo custSel addSld delSld modSld sldOrd">
      <pc:chgData name="Deborah Haimowitz" userId="63123efa-50bb-4e3e-936e-2828802d92f7" providerId="ADAL" clId="{FB366EF8-9C2F-C749-B7A4-3906597D0EB5}" dt="2022-04-07T03:18:35.540" v="3060" actId="2696"/>
      <pc:docMkLst>
        <pc:docMk/>
      </pc:docMkLst>
      <pc:sldChg chg="modSp mod">
        <pc:chgData name="Deborah Haimowitz" userId="63123efa-50bb-4e3e-936e-2828802d92f7" providerId="ADAL" clId="{FB366EF8-9C2F-C749-B7A4-3906597D0EB5}" dt="2022-04-07T02:07:06.684" v="3055" actId="20577"/>
        <pc:sldMkLst>
          <pc:docMk/>
          <pc:sldMk cId="0" sldId="256"/>
        </pc:sldMkLst>
        <pc:spChg chg="mod">
          <ac:chgData name="Deborah Haimowitz" userId="63123efa-50bb-4e3e-936e-2828802d92f7" providerId="ADAL" clId="{FB366EF8-9C2F-C749-B7A4-3906597D0EB5}" dt="2022-04-07T02:07:06.684" v="3055" actId="20577"/>
          <ac:spMkLst>
            <pc:docMk/>
            <pc:sldMk cId="0" sldId="256"/>
            <ac:spMk id="396" creationId="{00000000-0000-0000-0000-000000000000}"/>
          </ac:spMkLst>
        </pc:spChg>
      </pc:sldChg>
      <pc:sldChg chg="modSp add del mod">
        <pc:chgData name="Deborah Haimowitz" userId="63123efa-50bb-4e3e-936e-2828802d92f7" providerId="ADAL" clId="{FB366EF8-9C2F-C749-B7A4-3906597D0EB5}" dt="2022-04-07T03:18:35.540" v="3060" actId="2696"/>
        <pc:sldMkLst>
          <pc:docMk/>
          <pc:sldMk cId="0" sldId="263"/>
        </pc:sldMkLst>
        <pc:spChg chg="mod">
          <ac:chgData name="Deborah Haimowitz" userId="63123efa-50bb-4e3e-936e-2828802d92f7" providerId="ADAL" clId="{FB366EF8-9C2F-C749-B7A4-3906597D0EB5}" dt="2022-04-06T18:00:35.487" v="3041" actId="1076"/>
          <ac:spMkLst>
            <pc:docMk/>
            <pc:sldMk cId="0" sldId="263"/>
            <ac:spMk id="6" creationId="{42D0C3F8-82B8-964F-81E4-0D3876F3E053}"/>
          </ac:spMkLst>
        </pc:spChg>
      </pc:sldChg>
      <pc:sldChg chg="addSp delSp modSp mod ord modNotesTx">
        <pc:chgData name="Deborah Haimowitz" userId="63123efa-50bb-4e3e-936e-2828802d92f7" providerId="ADAL" clId="{FB366EF8-9C2F-C749-B7A4-3906597D0EB5}" dt="2022-04-06T17:58:06.991" v="2692" actId="1076"/>
        <pc:sldMkLst>
          <pc:docMk/>
          <pc:sldMk cId="0" sldId="266"/>
        </pc:sldMkLst>
        <pc:spChg chg="add del mod">
          <ac:chgData name="Deborah Haimowitz" userId="63123efa-50bb-4e3e-936e-2828802d92f7" providerId="ADAL" clId="{FB366EF8-9C2F-C749-B7A4-3906597D0EB5}" dt="2022-04-05T19:37:02.278" v="75"/>
          <ac:spMkLst>
            <pc:docMk/>
            <pc:sldMk cId="0" sldId="266"/>
            <ac:spMk id="3" creationId="{1E1E7D1D-A03D-7549-83F3-4FF8FFC9852D}"/>
          </ac:spMkLst>
        </pc:spChg>
        <pc:spChg chg="add del mod">
          <ac:chgData name="Deborah Haimowitz" userId="63123efa-50bb-4e3e-936e-2828802d92f7" providerId="ADAL" clId="{FB366EF8-9C2F-C749-B7A4-3906597D0EB5}" dt="2022-04-05T19:38:14.753" v="108"/>
          <ac:spMkLst>
            <pc:docMk/>
            <pc:sldMk cId="0" sldId="266"/>
            <ac:spMk id="5" creationId="{733E46D6-15F3-3949-A967-7E6C84F56D4A}"/>
          </ac:spMkLst>
        </pc:spChg>
        <pc:spChg chg="add mod">
          <ac:chgData name="Deborah Haimowitz" userId="63123efa-50bb-4e3e-936e-2828802d92f7" providerId="ADAL" clId="{FB366EF8-9C2F-C749-B7A4-3906597D0EB5}" dt="2022-04-05T20:26:26.883" v="2567" actId="20577"/>
          <ac:spMkLst>
            <pc:docMk/>
            <pc:sldMk cId="0" sldId="266"/>
            <ac:spMk id="6" creationId="{D1A5A606-826B-C041-9380-4A9A06EF44F5}"/>
          </ac:spMkLst>
        </pc:spChg>
        <pc:spChg chg="add mod">
          <ac:chgData name="Deborah Haimowitz" userId="63123efa-50bb-4e3e-936e-2828802d92f7" providerId="ADAL" clId="{FB366EF8-9C2F-C749-B7A4-3906597D0EB5}" dt="2022-04-06T17:58:06.991" v="2692" actId="1076"/>
          <ac:spMkLst>
            <pc:docMk/>
            <pc:sldMk cId="0" sldId="266"/>
            <ac:spMk id="7" creationId="{779C1C4F-3EDB-F54D-A690-6DFA23DC3FAA}"/>
          </ac:spMkLst>
        </pc:spChg>
        <pc:spChg chg="add mod">
          <ac:chgData name="Deborah Haimowitz" userId="63123efa-50bb-4e3e-936e-2828802d92f7" providerId="ADAL" clId="{FB366EF8-9C2F-C749-B7A4-3906597D0EB5}" dt="2022-04-05T20:15:35.656" v="1999" actId="20577"/>
          <ac:spMkLst>
            <pc:docMk/>
            <pc:sldMk cId="0" sldId="266"/>
            <ac:spMk id="37" creationId="{F90B03F8-5655-204C-843E-9D4CBC8C6FE3}"/>
          </ac:spMkLst>
        </pc:spChg>
        <pc:spChg chg="add mod">
          <ac:chgData name="Deborah Haimowitz" userId="63123efa-50bb-4e3e-936e-2828802d92f7" providerId="ADAL" clId="{FB366EF8-9C2F-C749-B7A4-3906597D0EB5}" dt="2022-04-05T20:15:54.338" v="2004" actId="1076"/>
          <ac:spMkLst>
            <pc:docMk/>
            <pc:sldMk cId="0" sldId="266"/>
            <ac:spMk id="38" creationId="{7A54F4BC-51AF-624E-822E-E90DBA55FE5E}"/>
          </ac:spMkLst>
        </pc:spChg>
        <pc:spChg chg="mod">
          <ac:chgData name="Deborah Haimowitz" userId="63123efa-50bb-4e3e-936e-2828802d92f7" providerId="ADAL" clId="{FB366EF8-9C2F-C749-B7A4-3906597D0EB5}" dt="2022-04-05T19:17:45.585" v="21" actId="207"/>
          <ac:spMkLst>
            <pc:docMk/>
            <pc:sldMk cId="0" sldId="266"/>
            <ac:spMk id="39" creationId="{72A28D8C-40C3-074F-B6E3-04F65C23FB84}"/>
          </ac:spMkLst>
        </pc:spChg>
        <pc:spChg chg="add mod">
          <ac:chgData name="Deborah Haimowitz" userId="63123efa-50bb-4e3e-936e-2828802d92f7" providerId="ADAL" clId="{FB366EF8-9C2F-C749-B7A4-3906597D0EB5}" dt="2022-04-05T19:38:21.614" v="133" actId="20577"/>
          <ac:spMkLst>
            <pc:docMk/>
            <pc:sldMk cId="0" sldId="266"/>
            <ac:spMk id="41" creationId="{0912403E-241B-BE41-943B-FF5841D86A5E}"/>
          </ac:spMkLst>
        </pc:spChg>
        <pc:spChg chg="add mod">
          <ac:chgData name="Deborah Haimowitz" userId="63123efa-50bb-4e3e-936e-2828802d92f7" providerId="ADAL" clId="{FB366EF8-9C2F-C749-B7A4-3906597D0EB5}" dt="2022-04-05T20:24:21.918" v="2482" actId="1037"/>
          <ac:spMkLst>
            <pc:docMk/>
            <pc:sldMk cId="0" sldId="266"/>
            <ac:spMk id="43" creationId="{CBB5BC81-6F5F-3E42-8EF8-604E3301DA2E}"/>
          </ac:spMkLst>
        </pc:spChg>
        <pc:spChg chg="add mod">
          <ac:chgData name="Deborah Haimowitz" userId="63123efa-50bb-4e3e-936e-2828802d92f7" providerId="ADAL" clId="{FB366EF8-9C2F-C749-B7A4-3906597D0EB5}" dt="2022-04-05T20:30:55.388" v="2577" actId="113"/>
          <ac:spMkLst>
            <pc:docMk/>
            <pc:sldMk cId="0" sldId="266"/>
            <ac:spMk id="44" creationId="{B3067EFB-CEE6-8540-8ABF-B5E5A453D8B0}"/>
          </ac:spMkLst>
        </pc:spChg>
        <pc:spChg chg="add mod">
          <ac:chgData name="Deborah Haimowitz" userId="63123efa-50bb-4e3e-936e-2828802d92f7" providerId="ADAL" clId="{FB366EF8-9C2F-C749-B7A4-3906597D0EB5}" dt="2022-04-05T20:11:04.352" v="1748" actId="13926"/>
          <ac:spMkLst>
            <pc:docMk/>
            <pc:sldMk cId="0" sldId="266"/>
            <ac:spMk id="45" creationId="{2BF6E085-BCCE-0844-B3AA-2128F4EE5F19}"/>
          </ac:spMkLst>
        </pc:spChg>
        <pc:spChg chg="add del mod">
          <ac:chgData name="Deborah Haimowitz" userId="63123efa-50bb-4e3e-936e-2828802d92f7" providerId="ADAL" clId="{FB366EF8-9C2F-C749-B7A4-3906597D0EB5}" dt="2022-04-05T20:08:33.770" v="1593"/>
          <ac:spMkLst>
            <pc:docMk/>
            <pc:sldMk cId="0" sldId="266"/>
            <ac:spMk id="46" creationId="{E15D80FC-A1A6-CC49-A151-51BF9F6B0841}"/>
          </ac:spMkLst>
        </pc:spChg>
        <pc:spChg chg="add del mod">
          <ac:chgData name="Deborah Haimowitz" userId="63123efa-50bb-4e3e-936e-2828802d92f7" providerId="ADAL" clId="{FB366EF8-9C2F-C749-B7A4-3906597D0EB5}" dt="2022-04-05T20:08:33.045" v="1591"/>
          <ac:spMkLst>
            <pc:docMk/>
            <pc:sldMk cId="0" sldId="266"/>
            <ac:spMk id="47" creationId="{BDB6DFC8-FFC6-AA47-8A8A-D866EC352AAD}"/>
          </ac:spMkLst>
        </pc:spChg>
        <pc:spChg chg="add del mod">
          <ac:chgData name="Deborah Haimowitz" userId="63123efa-50bb-4e3e-936e-2828802d92f7" providerId="ADAL" clId="{FB366EF8-9C2F-C749-B7A4-3906597D0EB5}" dt="2022-04-05T20:08:15.571" v="1582"/>
          <ac:spMkLst>
            <pc:docMk/>
            <pc:sldMk cId="0" sldId="266"/>
            <ac:spMk id="48" creationId="{1713B9E1-5D84-E243-B160-E01FF9235ED6}"/>
          </ac:spMkLst>
        </pc:spChg>
        <pc:spChg chg="add del mod">
          <ac:chgData name="Deborah Haimowitz" userId="63123efa-50bb-4e3e-936e-2828802d92f7" providerId="ADAL" clId="{FB366EF8-9C2F-C749-B7A4-3906597D0EB5}" dt="2022-04-05T20:08:31.042" v="1587"/>
          <ac:spMkLst>
            <pc:docMk/>
            <pc:sldMk cId="0" sldId="266"/>
            <ac:spMk id="49" creationId="{7E39249B-11AB-3140-918E-FD3FCB0585D0}"/>
          </ac:spMkLst>
        </pc:spChg>
        <pc:spChg chg="add mod">
          <ac:chgData name="Deborah Haimowitz" userId="63123efa-50bb-4e3e-936e-2828802d92f7" providerId="ADAL" clId="{FB366EF8-9C2F-C749-B7A4-3906597D0EB5}" dt="2022-04-05T20:30:42.236" v="2575" actId="20577"/>
          <ac:spMkLst>
            <pc:docMk/>
            <pc:sldMk cId="0" sldId="266"/>
            <ac:spMk id="50" creationId="{D5BF6811-9C49-8A4E-A4CA-6ABFF0F96065}"/>
          </ac:spMkLst>
        </pc:spChg>
        <pc:spChg chg="add mod">
          <ac:chgData name="Deborah Haimowitz" userId="63123efa-50bb-4e3e-936e-2828802d92f7" providerId="ADAL" clId="{FB366EF8-9C2F-C749-B7A4-3906597D0EB5}" dt="2022-04-05T20:26:00.463" v="2505" actId="14100"/>
          <ac:spMkLst>
            <pc:docMk/>
            <pc:sldMk cId="0" sldId="266"/>
            <ac:spMk id="51" creationId="{F587B801-AC3D-564E-8688-E3497E71ADB5}"/>
          </ac:spMkLst>
        </pc:spChg>
        <pc:spChg chg="mod">
          <ac:chgData name="Deborah Haimowitz" userId="63123efa-50bb-4e3e-936e-2828802d92f7" providerId="ADAL" clId="{FB366EF8-9C2F-C749-B7A4-3906597D0EB5}" dt="2022-04-05T19:16:44.428" v="16" actId="207"/>
          <ac:spMkLst>
            <pc:docMk/>
            <pc:sldMk cId="0" sldId="266"/>
            <ac:spMk id="867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17:09.028" v="18" actId="207"/>
          <ac:spMkLst>
            <pc:docMk/>
            <pc:sldMk cId="0" sldId="266"/>
            <ac:spMk id="870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16:18.688" v="10" actId="207"/>
          <ac:spMkLst>
            <pc:docMk/>
            <pc:sldMk cId="0" sldId="266"/>
            <ac:spMk id="873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16:57.778" v="17" actId="207"/>
          <ac:spMkLst>
            <pc:docMk/>
            <pc:sldMk cId="0" sldId="266"/>
            <ac:spMk id="876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17:29.881" v="20" actId="207"/>
          <ac:spMkLst>
            <pc:docMk/>
            <pc:sldMk cId="0" sldId="266"/>
            <ac:spMk id="879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15:48.088" v="2003" actId="1076"/>
          <ac:spMkLst>
            <pc:docMk/>
            <pc:sldMk cId="0" sldId="266"/>
            <ac:spMk id="881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01:15.247" v="1151" actId="1036"/>
          <ac:spMkLst>
            <pc:docMk/>
            <pc:sldMk cId="0" sldId="266"/>
            <ac:spMk id="882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42:22.284" v="392" actId="1076"/>
          <ac:spMkLst>
            <pc:docMk/>
            <pc:sldMk cId="0" sldId="266"/>
            <ac:spMk id="883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54:51.738" v="1037" actId="20577"/>
          <ac:spMkLst>
            <pc:docMk/>
            <pc:sldMk cId="0" sldId="266"/>
            <ac:spMk id="884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01:32.032" v="1175" actId="1038"/>
          <ac:spMkLst>
            <pc:docMk/>
            <pc:sldMk cId="0" sldId="266"/>
            <ac:spMk id="885" creationId="{00000000-0000-0000-0000-000000000000}"/>
          </ac:spMkLst>
        </pc:spChg>
        <pc:spChg chg="add del mod">
          <ac:chgData name="Deborah Haimowitz" userId="63123efa-50bb-4e3e-936e-2828802d92f7" providerId="ADAL" clId="{FB366EF8-9C2F-C749-B7A4-3906597D0EB5}" dt="2022-04-05T20:10:27.703" v="1720" actId="20577"/>
          <ac:spMkLst>
            <pc:docMk/>
            <pc:sldMk cId="0" sldId="266"/>
            <ac:spMk id="886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21:50.899" v="2282" actId="1076"/>
          <ac:spMkLst>
            <pc:docMk/>
            <pc:sldMk cId="0" sldId="266"/>
            <ac:spMk id="887" creationId="{00000000-0000-0000-0000-000000000000}"/>
          </ac:spMkLst>
        </pc:spChg>
        <pc:spChg chg="del mod">
          <ac:chgData name="Deborah Haimowitz" userId="63123efa-50bb-4e3e-936e-2828802d92f7" providerId="ADAL" clId="{FB366EF8-9C2F-C749-B7A4-3906597D0EB5}" dt="2022-04-05T19:12:53.158" v="2" actId="478"/>
          <ac:spMkLst>
            <pc:docMk/>
            <pc:sldMk cId="0" sldId="266"/>
            <ac:spMk id="888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09:39.380" v="1689" actId="1076"/>
          <ac:spMkLst>
            <pc:docMk/>
            <pc:sldMk cId="0" sldId="266"/>
            <ac:spMk id="889" creationId="{00000000-0000-0000-0000-000000000000}"/>
          </ac:spMkLst>
        </pc:spChg>
        <pc:spChg chg="del">
          <ac:chgData name="Deborah Haimowitz" userId="63123efa-50bb-4e3e-936e-2828802d92f7" providerId="ADAL" clId="{FB366EF8-9C2F-C749-B7A4-3906597D0EB5}" dt="2022-04-05T19:12:56.969" v="4" actId="478"/>
          <ac:spMkLst>
            <pc:docMk/>
            <pc:sldMk cId="0" sldId="266"/>
            <ac:spMk id="890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19:20:36.257" v="38" actId="20577"/>
          <ac:spMkLst>
            <pc:docMk/>
            <pc:sldMk cId="0" sldId="266"/>
            <ac:spMk id="891" creationId="{00000000-0000-0000-0000-000000000000}"/>
          </ac:spMkLst>
        </pc:spChg>
        <pc:spChg chg="del">
          <ac:chgData name="Deborah Haimowitz" userId="63123efa-50bb-4e3e-936e-2828802d92f7" providerId="ADAL" clId="{FB366EF8-9C2F-C749-B7A4-3906597D0EB5}" dt="2022-04-05T19:12:50.274" v="0" actId="478"/>
          <ac:spMkLst>
            <pc:docMk/>
            <pc:sldMk cId="0" sldId="266"/>
            <ac:spMk id="892" creationId="{00000000-0000-0000-0000-000000000000}"/>
          </ac:spMkLst>
        </pc:spChg>
        <pc:spChg chg="mod">
          <ac:chgData name="Deborah Haimowitz" userId="63123efa-50bb-4e3e-936e-2828802d92f7" providerId="ADAL" clId="{FB366EF8-9C2F-C749-B7A4-3906597D0EB5}" dt="2022-04-05T20:30:13.114" v="2569" actId="1076"/>
          <ac:spMkLst>
            <pc:docMk/>
            <pc:sldMk cId="0" sldId="266"/>
            <ac:spMk id="893" creationId="{00000000-0000-0000-0000-000000000000}"/>
          </ac:spMkLst>
        </pc:spChg>
        <pc:spChg chg="del">
          <ac:chgData name="Deborah Haimowitz" userId="63123efa-50bb-4e3e-936e-2828802d92f7" providerId="ADAL" clId="{FB366EF8-9C2F-C749-B7A4-3906597D0EB5}" dt="2022-04-05T19:12:54.866" v="3" actId="478"/>
          <ac:spMkLst>
            <pc:docMk/>
            <pc:sldMk cId="0" sldId="266"/>
            <ac:spMk id="894" creationId="{00000000-0000-0000-0000-000000000000}"/>
          </ac:spMkLst>
        </pc:spChg>
        <pc:spChg chg="add del mod">
          <ac:chgData name="Deborah Haimowitz" userId="63123efa-50bb-4e3e-936e-2828802d92f7" providerId="ADAL" clId="{FB366EF8-9C2F-C749-B7A4-3906597D0EB5}" dt="2022-04-05T20:10:48.518" v="1744" actId="14100"/>
          <ac:spMkLst>
            <pc:docMk/>
            <pc:sldMk cId="0" sldId="266"/>
            <ac:spMk id="895" creationId="{00000000-0000-0000-0000-000000000000}"/>
          </ac:spMkLst>
        </pc:spChg>
        <pc:spChg chg="del">
          <ac:chgData name="Deborah Haimowitz" userId="63123efa-50bb-4e3e-936e-2828802d92f7" providerId="ADAL" clId="{FB366EF8-9C2F-C749-B7A4-3906597D0EB5}" dt="2022-04-05T19:12:58.476" v="5" actId="478"/>
          <ac:spMkLst>
            <pc:docMk/>
            <pc:sldMk cId="0" sldId="266"/>
            <ac:spMk id="896" creationId="{00000000-0000-0000-0000-000000000000}"/>
          </ac:spMkLst>
        </pc:spChg>
        <pc:grpChg chg="mod">
          <ac:chgData name="Deborah Haimowitz" userId="63123efa-50bb-4e3e-936e-2828802d92f7" providerId="ADAL" clId="{FB366EF8-9C2F-C749-B7A4-3906597D0EB5}" dt="2022-04-05T19:17:45.585" v="21" actId="207"/>
          <ac:grpSpMkLst>
            <pc:docMk/>
            <pc:sldMk cId="0" sldId="266"/>
            <ac:grpSpMk id="4" creationId="{E25FBD56-0537-7246-B277-DA5D7254147E}"/>
          </ac:grpSpMkLst>
        </pc:grpChg>
        <pc:grpChg chg="mod">
          <ac:chgData name="Deborah Haimowitz" userId="63123efa-50bb-4e3e-936e-2828802d92f7" providerId="ADAL" clId="{FB366EF8-9C2F-C749-B7A4-3906597D0EB5}" dt="2022-04-05T19:16:44.428" v="16" actId="207"/>
          <ac:grpSpMkLst>
            <pc:docMk/>
            <pc:sldMk cId="0" sldId="266"/>
            <ac:grpSpMk id="866" creationId="{00000000-0000-0000-0000-000000000000}"/>
          </ac:grpSpMkLst>
        </pc:grpChg>
        <pc:grpChg chg="mod">
          <ac:chgData name="Deborah Haimowitz" userId="63123efa-50bb-4e3e-936e-2828802d92f7" providerId="ADAL" clId="{FB366EF8-9C2F-C749-B7A4-3906597D0EB5}" dt="2022-04-05T19:17:09.028" v="18" actId="207"/>
          <ac:grpSpMkLst>
            <pc:docMk/>
            <pc:sldMk cId="0" sldId="266"/>
            <ac:grpSpMk id="869" creationId="{00000000-0000-0000-0000-000000000000}"/>
          </ac:grpSpMkLst>
        </pc:grpChg>
        <pc:grpChg chg="mod">
          <ac:chgData name="Deborah Haimowitz" userId="63123efa-50bb-4e3e-936e-2828802d92f7" providerId="ADAL" clId="{FB366EF8-9C2F-C749-B7A4-3906597D0EB5}" dt="2022-04-05T19:16:30.527" v="15" actId="1076"/>
          <ac:grpSpMkLst>
            <pc:docMk/>
            <pc:sldMk cId="0" sldId="266"/>
            <ac:grpSpMk id="872" creationId="{00000000-0000-0000-0000-000000000000}"/>
          </ac:grpSpMkLst>
        </pc:grpChg>
        <pc:grpChg chg="mod">
          <ac:chgData name="Deborah Haimowitz" userId="63123efa-50bb-4e3e-936e-2828802d92f7" providerId="ADAL" clId="{FB366EF8-9C2F-C749-B7A4-3906597D0EB5}" dt="2022-04-05T19:16:57.778" v="17" actId="207"/>
          <ac:grpSpMkLst>
            <pc:docMk/>
            <pc:sldMk cId="0" sldId="266"/>
            <ac:grpSpMk id="875" creationId="{00000000-0000-0000-0000-000000000000}"/>
          </ac:grpSpMkLst>
        </pc:grpChg>
        <pc:grpChg chg="mod">
          <ac:chgData name="Deborah Haimowitz" userId="63123efa-50bb-4e3e-936e-2828802d92f7" providerId="ADAL" clId="{FB366EF8-9C2F-C749-B7A4-3906597D0EB5}" dt="2022-04-05T19:17:29.881" v="20" actId="207"/>
          <ac:grpSpMkLst>
            <pc:docMk/>
            <pc:sldMk cId="0" sldId="266"/>
            <ac:grpSpMk id="878" creationId="{00000000-0000-0000-0000-000000000000}"/>
          </ac:grpSpMkLst>
        </pc:grpChg>
        <pc:picChg chg="add del mod">
          <ac:chgData name="Deborah Haimowitz" userId="63123efa-50bb-4e3e-936e-2828802d92f7" providerId="ADAL" clId="{FB366EF8-9C2F-C749-B7A4-3906597D0EB5}" dt="2022-04-05T19:17:47.266" v="22" actId="478"/>
          <ac:picMkLst>
            <pc:docMk/>
            <pc:sldMk cId="0" sldId="266"/>
            <ac:picMk id="2" creationId="{46C8384A-1EBE-174D-8FAF-C36BBB8D314F}"/>
          </ac:picMkLst>
        </pc:picChg>
        <pc:cxnChg chg="mod">
          <ac:chgData name="Deborah Haimowitz" userId="63123efa-50bb-4e3e-936e-2828802d92f7" providerId="ADAL" clId="{FB366EF8-9C2F-C749-B7A4-3906597D0EB5}" dt="2022-04-05T19:53:37.436" v="999" actId="208"/>
          <ac:cxnSpMkLst>
            <pc:docMk/>
            <pc:sldMk cId="0" sldId="266"/>
            <ac:cxnSpMk id="40" creationId="{1E8B8A8F-0ECF-4D4B-A61D-575A2785B485}"/>
          </ac:cxnSpMkLst>
        </pc:cxnChg>
        <pc:cxnChg chg="mod">
          <ac:chgData name="Deborah Haimowitz" userId="63123efa-50bb-4e3e-936e-2828802d92f7" providerId="ADAL" clId="{FB366EF8-9C2F-C749-B7A4-3906597D0EB5}" dt="2022-04-05T19:51:48.271" v="993" actId="208"/>
          <ac:cxnSpMkLst>
            <pc:docMk/>
            <pc:sldMk cId="0" sldId="266"/>
            <ac:cxnSpMk id="868" creationId="{00000000-0000-0000-0000-000000000000}"/>
          </ac:cxnSpMkLst>
        </pc:cxnChg>
        <pc:cxnChg chg="mod">
          <ac:chgData name="Deborah Haimowitz" userId="63123efa-50bb-4e3e-936e-2828802d92f7" providerId="ADAL" clId="{FB366EF8-9C2F-C749-B7A4-3906597D0EB5}" dt="2022-04-05T19:52:53.307" v="996" actId="208"/>
          <ac:cxnSpMkLst>
            <pc:docMk/>
            <pc:sldMk cId="0" sldId="266"/>
            <ac:cxnSpMk id="871" creationId="{00000000-0000-0000-0000-000000000000}"/>
          </ac:cxnSpMkLst>
        </pc:cxnChg>
        <pc:cxnChg chg="mod">
          <ac:chgData name="Deborah Haimowitz" userId="63123efa-50bb-4e3e-936e-2828802d92f7" providerId="ADAL" clId="{FB366EF8-9C2F-C749-B7A4-3906597D0EB5}" dt="2022-04-05T19:51:35.221" v="992" actId="208"/>
          <ac:cxnSpMkLst>
            <pc:docMk/>
            <pc:sldMk cId="0" sldId="266"/>
            <ac:cxnSpMk id="874" creationId="{00000000-0000-0000-0000-000000000000}"/>
          </ac:cxnSpMkLst>
        </pc:cxnChg>
        <pc:cxnChg chg="mod">
          <ac:chgData name="Deborah Haimowitz" userId="63123efa-50bb-4e3e-936e-2828802d92f7" providerId="ADAL" clId="{FB366EF8-9C2F-C749-B7A4-3906597D0EB5}" dt="2022-04-05T19:52:09.182" v="994" actId="208"/>
          <ac:cxnSpMkLst>
            <pc:docMk/>
            <pc:sldMk cId="0" sldId="266"/>
            <ac:cxnSpMk id="877" creationId="{00000000-0000-0000-0000-000000000000}"/>
          </ac:cxnSpMkLst>
        </pc:cxnChg>
        <pc:cxnChg chg="mod">
          <ac:chgData name="Deborah Haimowitz" userId="63123efa-50bb-4e3e-936e-2828802d92f7" providerId="ADAL" clId="{FB366EF8-9C2F-C749-B7A4-3906597D0EB5}" dt="2022-04-05T19:53:16.178" v="998" actId="208"/>
          <ac:cxnSpMkLst>
            <pc:docMk/>
            <pc:sldMk cId="0" sldId="266"/>
            <ac:cxnSpMk id="880" creationId="{00000000-0000-0000-0000-000000000000}"/>
          </ac:cxnSpMkLst>
        </pc:cxnChg>
      </pc:sldChg>
      <pc:sldChg chg="modSp mod">
        <pc:chgData name="Deborah Haimowitz" userId="63123efa-50bb-4e3e-936e-2828802d92f7" providerId="ADAL" clId="{FB366EF8-9C2F-C749-B7A4-3906597D0EB5}" dt="2022-04-06T17:57:18.564" v="2583" actId="1076"/>
        <pc:sldMkLst>
          <pc:docMk/>
          <pc:sldMk cId="3561166843" sldId="299"/>
        </pc:sldMkLst>
        <pc:spChg chg="mod">
          <ac:chgData name="Deborah Haimowitz" userId="63123efa-50bb-4e3e-936e-2828802d92f7" providerId="ADAL" clId="{FB366EF8-9C2F-C749-B7A4-3906597D0EB5}" dt="2022-04-06T17:57:18.564" v="2583" actId="1076"/>
          <ac:spMkLst>
            <pc:docMk/>
            <pc:sldMk cId="3561166843" sldId="299"/>
            <ac:spMk id="6" creationId="{EF1476D4-F005-D749-A46C-A3FD7B443575}"/>
          </ac:spMkLst>
        </pc:spChg>
      </pc:sldChg>
      <pc:sldChg chg="modSp del mod">
        <pc:chgData name="Deborah Haimowitz" userId="63123efa-50bb-4e3e-936e-2828802d92f7" providerId="ADAL" clId="{FB366EF8-9C2F-C749-B7A4-3906597D0EB5}" dt="2022-04-07T03:17:12.017" v="3058" actId="2696"/>
        <pc:sldMkLst>
          <pc:docMk/>
          <pc:sldMk cId="139145182" sldId="308"/>
        </pc:sldMkLst>
        <pc:spChg chg="mod">
          <ac:chgData name="Deborah Haimowitz" userId="63123efa-50bb-4e3e-936e-2828802d92f7" providerId="ADAL" clId="{FB366EF8-9C2F-C749-B7A4-3906597D0EB5}" dt="2022-04-07T01:45:00.753" v="3047" actId="20577"/>
          <ac:spMkLst>
            <pc:docMk/>
            <pc:sldMk cId="139145182" sldId="308"/>
            <ac:spMk id="4" creationId="{E87071AC-380C-634C-86A5-3E33DE61B5EB}"/>
          </ac:spMkLst>
        </pc:spChg>
      </pc:sldChg>
      <pc:sldChg chg="modSp del mod">
        <pc:chgData name="Deborah Haimowitz" userId="63123efa-50bb-4e3e-936e-2828802d92f7" providerId="ADAL" clId="{FB366EF8-9C2F-C749-B7A4-3906597D0EB5}" dt="2022-04-07T03:17:10.540" v="3057" actId="2696"/>
        <pc:sldMkLst>
          <pc:docMk/>
          <pc:sldMk cId="43516065" sldId="310"/>
        </pc:sldMkLst>
        <pc:spChg chg="mod">
          <ac:chgData name="Deborah Haimowitz" userId="63123efa-50bb-4e3e-936e-2828802d92f7" providerId="ADAL" clId="{FB366EF8-9C2F-C749-B7A4-3906597D0EB5}" dt="2022-04-07T01:46:36.896" v="3049" actId="20577"/>
          <ac:spMkLst>
            <pc:docMk/>
            <pc:sldMk cId="43516065" sldId="310"/>
            <ac:spMk id="5" creationId="{1A17328E-4D80-6941-A735-FCDA91EE4F9C}"/>
          </ac:spMkLst>
        </pc:spChg>
      </pc:sldChg>
      <pc:sldChg chg="modSp del mod">
        <pc:chgData name="Deborah Haimowitz" userId="63123efa-50bb-4e3e-936e-2828802d92f7" providerId="ADAL" clId="{FB366EF8-9C2F-C749-B7A4-3906597D0EB5}" dt="2022-04-07T03:17:09.675" v="3056" actId="2696"/>
        <pc:sldMkLst>
          <pc:docMk/>
          <pc:sldMk cId="1601278176" sldId="311"/>
        </pc:sldMkLst>
        <pc:spChg chg="mod">
          <ac:chgData name="Deborah Haimowitz" userId="63123efa-50bb-4e3e-936e-2828802d92f7" providerId="ADAL" clId="{FB366EF8-9C2F-C749-B7A4-3906597D0EB5}" dt="2022-04-07T01:46:49.782" v="3053" actId="20577"/>
          <ac:spMkLst>
            <pc:docMk/>
            <pc:sldMk cId="1601278176" sldId="311"/>
            <ac:spMk id="5" creationId="{B52FB478-542C-FE49-BD58-BA72F2B52B1F}"/>
          </ac:spMkLst>
        </pc:spChg>
      </pc:sldChg>
      <pc:sldChg chg="add">
        <pc:chgData name="Deborah Haimowitz" userId="63123efa-50bb-4e3e-936e-2828802d92f7" providerId="ADAL" clId="{FB366EF8-9C2F-C749-B7A4-3906597D0EB5}" dt="2022-04-07T01:44:57.270" v="3046" actId="2890"/>
        <pc:sldMkLst>
          <pc:docMk/>
          <pc:sldMk cId="2385454687" sldId="318"/>
        </pc:sldMkLst>
      </pc:sldChg>
      <pc:sldChg chg="add">
        <pc:chgData name="Deborah Haimowitz" userId="63123efa-50bb-4e3e-936e-2828802d92f7" providerId="ADAL" clId="{FB366EF8-9C2F-C749-B7A4-3906597D0EB5}" dt="2022-04-07T01:46:30.200" v="3048" actId="2890"/>
        <pc:sldMkLst>
          <pc:docMk/>
          <pc:sldMk cId="2152537559" sldId="319"/>
        </pc:sldMkLst>
      </pc:sldChg>
      <pc:sldChg chg="add">
        <pc:chgData name="Deborah Haimowitz" userId="63123efa-50bb-4e3e-936e-2828802d92f7" providerId="ADAL" clId="{FB366EF8-9C2F-C749-B7A4-3906597D0EB5}" dt="2022-04-07T01:46:46.028" v="3052" actId="2890"/>
        <pc:sldMkLst>
          <pc:docMk/>
          <pc:sldMk cId="2298122740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cc031ca31_0_17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cc031ca31_0_17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014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cc031ca31_0_17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cc031ca31_0_17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975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cc031ca31_0_17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cc031ca31_0_17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06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cc031ca31_0_17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cc031ca31_0_17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885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10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1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Medicalization of Society: On the Transformation of Human Conditions Into Treatable Disorders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 Peter Conrad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4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Biomedicalization: Technoscientific Transformations of Health, Illness, and U.S. Biomedicine</a:t>
            </a:r>
            <a:r>
              <a:rPr lang="en-US"/>
              <a:t> by Clarke et al</a:t>
            </a:r>
          </a:p>
        </p:txBody>
      </p:sp>
    </p:spTree>
    <p:extLst>
      <p:ext uri="{BB962C8B-B14F-4D97-AF65-F5344CB8AC3E}">
        <p14:creationId xmlns:p14="http://schemas.microsoft.com/office/powerpoint/2010/main" val="219459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1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Pharmaceuticalization of Society in Context: Theoretical, Empirical and Health Dimensions by John Abraham</a:t>
            </a:r>
            <a:br>
              <a:rPr lang="en-US" sz="1100" b="0" i="1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-US" sz="1100" b="0" i="1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23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9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22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d960996673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d960996673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1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“An ecological perspective on health promotion programs”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by McLeroy, </a:t>
            </a:r>
            <a:r>
              <a:rPr lang="en-US" sz="1100" b="0" i="0" u="none" strike="noStrike" cap="none" err="1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Bideau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and Glanz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422323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03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dcc031ca31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dcc031ca31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960996673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960996673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=geX1V1Q1BHY </a:t>
            </a:r>
          </a:p>
        </p:txBody>
      </p:sp>
    </p:spTree>
    <p:extLst>
      <p:ext uri="{BB962C8B-B14F-4D97-AF65-F5344CB8AC3E}">
        <p14:creationId xmlns:p14="http://schemas.microsoft.com/office/powerpoint/2010/main" val="269610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Birth of the Clinic </a:t>
            </a:r>
            <a:r>
              <a:rPr lang="en-US" dirty="0"/>
              <a:t>by Michel Foucault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Sick Role Revisited </a:t>
            </a:r>
            <a:r>
              <a:rPr lang="en-US" dirty="0"/>
              <a:t>by Talcott Parsons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5163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d960996673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d960996673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/>
              <a:t>What is Medicalization? </a:t>
            </a:r>
            <a:r>
              <a:rPr lang="en-US" i="0" dirty="0"/>
              <a:t>by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Madison Marcus, Emily Gold,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Alitza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Shutt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haenfler.sites.grinnell.edu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/subcultural-theory-and-theorists/medicalization/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Medical Profession Through History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 Brian Dolan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escholarship.org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/item/04w903fh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9609966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9609966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53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cc031ca31_0_17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cc031ca31_0_17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300" y="951300"/>
            <a:ext cx="4328700" cy="23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4300" y="3623525"/>
            <a:ext cx="2680800" cy="7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4300" y="2354175"/>
            <a:ext cx="304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4300" y="3453150"/>
            <a:ext cx="25218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41" name="Google Shape;41;p6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42;p6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43" name="Google Shape;43;p6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6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6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4189800" y="1398513"/>
            <a:ext cx="4239900" cy="8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016225" y="2368275"/>
            <a:ext cx="3422400" cy="14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9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55" name="Google Shape;55;p9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56;p9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57" name="Google Shape;57;p9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9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9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60;p9"/>
          <p:cNvGrpSpPr/>
          <p:nvPr/>
        </p:nvGrpSpPr>
        <p:grpSpPr>
          <a:xfrm>
            <a:off x="66650" y="204750"/>
            <a:ext cx="9077378" cy="4938900"/>
            <a:chOff x="104750" y="204750"/>
            <a:chExt cx="9077378" cy="4938900"/>
          </a:xfrm>
        </p:grpSpPr>
        <p:grpSp>
          <p:nvGrpSpPr>
            <p:cNvPr id="61" name="Google Shape;61;p9"/>
            <p:cNvGrpSpPr/>
            <p:nvPr/>
          </p:nvGrpSpPr>
          <p:grpSpPr>
            <a:xfrm>
              <a:off x="104750" y="206700"/>
              <a:ext cx="9077378" cy="342900"/>
              <a:chOff x="-25" y="0"/>
              <a:chExt cx="9182983" cy="342900"/>
            </a:xfrm>
          </p:grpSpPr>
          <p:sp>
            <p:nvSpPr>
              <p:cNvPr id="62" name="Google Shape;62;p9"/>
              <p:cNvSpPr/>
              <p:nvPr/>
            </p:nvSpPr>
            <p:spPr>
              <a:xfrm>
                <a:off x="-25" y="0"/>
                <a:ext cx="9182983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3" name="Google Shape;63;p9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64" name="Google Shape;64;p9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9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9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67" name="Google Shape;67;p9"/>
            <p:cNvCxnSpPr/>
            <p:nvPr/>
          </p:nvCxnSpPr>
          <p:spPr>
            <a:xfrm>
              <a:off x="104775" y="204750"/>
              <a:ext cx="0" cy="4938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2"/>
          </p:nvPr>
        </p:nvSpPr>
        <p:spPr>
          <a:xfrm>
            <a:off x="1662000" y="1536850"/>
            <a:ext cx="2667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766875" y="15869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1662000" y="19335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4"/>
          </p:nvPr>
        </p:nvSpPr>
        <p:spPr>
          <a:xfrm>
            <a:off x="1662000" y="3098950"/>
            <a:ext cx="2667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766725" y="31490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6"/>
          </p:nvPr>
        </p:nvSpPr>
        <p:spPr>
          <a:xfrm>
            <a:off x="1662000" y="34956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/>
          </p:nvPr>
        </p:nvSpPr>
        <p:spPr>
          <a:xfrm>
            <a:off x="5652975" y="1536850"/>
            <a:ext cx="2724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4757625" y="15869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5652975" y="19335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3"/>
          </p:nvPr>
        </p:nvSpPr>
        <p:spPr>
          <a:xfrm>
            <a:off x="5652975" y="3098950"/>
            <a:ext cx="2724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7700" y="31490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5"/>
          </p:nvPr>
        </p:nvSpPr>
        <p:spPr>
          <a:xfrm>
            <a:off x="5652975" y="34956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8"/>
          <p:cNvGrpSpPr/>
          <p:nvPr/>
        </p:nvGrpSpPr>
        <p:grpSpPr>
          <a:xfrm flipH="1">
            <a:off x="214694" y="123860"/>
            <a:ext cx="8552969" cy="4510486"/>
            <a:chOff x="45421" y="890559"/>
            <a:chExt cx="6688800" cy="3527400"/>
          </a:xfrm>
        </p:grpSpPr>
        <p:sp>
          <p:nvSpPr>
            <p:cNvPr id="267" name="Google Shape;267;p28"/>
            <p:cNvSpPr/>
            <p:nvPr/>
          </p:nvSpPr>
          <p:spPr>
            <a:xfrm>
              <a:off x="45421" y="890559"/>
              <a:ext cx="6688800" cy="3527400"/>
            </a:xfrm>
            <a:prstGeom prst="roundRect">
              <a:avLst>
                <a:gd name="adj" fmla="val 4601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95031" y="1109631"/>
              <a:ext cx="6572400" cy="3246900"/>
            </a:xfrm>
            <a:prstGeom prst="roundRect">
              <a:avLst>
                <a:gd name="adj" fmla="val 479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6588804" y="965036"/>
              <a:ext cx="78697" cy="78697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6461401" y="965036"/>
              <a:ext cx="78471" cy="7869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6314155" y="963911"/>
              <a:ext cx="95158" cy="80952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8"/>
          <p:cNvGrpSpPr/>
          <p:nvPr/>
        </p:nvGrpSpPr>
        <p:grpSpPr>
          <a:xfrm flipH="1">
            <a:off x="394192" y="461737"/>
            <a:ext cx="8552969" cy="4510486"/>
            <a:chOff x="45421" y="890559"/>
            <a:chExt cx="6688800" cy="3527400"/>
          </a:xfrm>
        </p:grpSpPr>
        <p:sp>
          <p:nvSpPr>
            <p:cNvPr id="273" name="Google Shape;273;p28"/>
            <p:cNvSpPr/>
            <p:nvPr/>
          </p:nvSpPr>
          <p:spPr>
            <a:xfrm>
              <a:off x="45421" y="890559"/>
              <a:ext cx="6688800" cy="3527400"/>
            </a:xfrm>
            <a:prstGeom prst="roundRect">
              <a:avLst>
                <a:gd name="adj" fmla="val 460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95031" y="1109631"/>
              <a:ext cx="6572400" cy="3246900"/>
            </a:xfrm>
            <a:prstGeom prst="roundRect">
              <a:avLst>
                <a:gd name="adj" fmla="val 479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6588804" y="965036"/>
              <a:ext cx="78697" cy="78697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87" y="1"/>
                    <a:pt x="0" y="88"/>
                    <a:pt x="0" y="175"/>
                  </a:cubicBezTo>
                  <a:cubicBezTo>
                    <a:pt x="0" y="276"/>
                    <a:pt x="87" y="348"/>
                    <a:pt x="174" y="348"/>
                  </a:cubicBezTo>
                  <a:cubicBezTo>
                    <a:pt x="276" y="348"/>
                    <a:pt x="348" y="276"/>
                    <a:pt x="348" y="175"/>
                  </a:cubicBezTo>
                  <a:cubicBezTo>
                    <a:pt x="348" y="88"/>
                    <a:pt x="276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6461401" y="965036"/>
              <a:ext cx="78471" cy="78697"/>
            </a:xfrm>
            <a:custGeom>
              <a:avLst/>
              <a:gdLst/>
              <a:ahLst/>
              <a:cxnLst/>
              <a:rect l="l" t="t" r="r" b="b"/>
              <a:pathLst>
                <a:path w="348" h="349" extrusionOk="0">
                  <a:moveTo>
                    <a:pt x="174" y="1"/>
                  </a:moveTo>
                  <a:cubicBezTo>
                    <a:pt x="73" y="1"/>
                    <a:pt x="0" y="88"/>
                    <a:pt x="0" y="175"/>
                  </a:cubicBezTo>
                  <a:cubicBezTo>
                    <a:pt x="0" y="276"/>
                    <a:pt x="73" y="348"/>
                    <a:pt x="174" y="348"/>
                  </a:cubicBezTo>
                  <a:cubicBezTo>
                    <a:pt x="275" y="348"/>
                    <a:pt x="348" y="276"/>
                    <a:pt x="348" y="175"/>
                  </a:cubicBezTo>
                  <a:cubicBezTo>
                    <a:pt x="348" y="88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6314155" y="963911"/>
              <a:ext cx="95158" cy="80952"/>
            </a:xfrm>
            <a:custGeom>
              <a:avLst/>
              <a:gdLst/>
              <a:ahLst/>
              <a:cxnLst/>
              <a:rect l="l" t="t" r="r" b="b"/>
              <a:pathLst>
                <a:path w="422" h="359" extrusionOk="0">
                  <a:moveTo>
                    <a:pt x="247" y="1"/>
                  </a:moveTo>
                  <a:cubicBezTo>
                    <a:pt x="88" y="1"/>
                    <a:pt x="1" y="189"/>
                    <a:pt x="117" y="305"/>
                  </a:cubicBezTo>
                  <a:cubicBezTo>
                    <a:pt x="154" y="342"/>
                    <a:pt x="198" y="358"/>
                    <a:pt x="241" y="358"/>
                  </a:cubicBezTo>
                  <a:cubicBezTo>
                    <a:pt x="334" y="358"/>
                    <a:pt x="421" y="283"/>
                    <a:pt x="421" y="175"/>
                  </a:cubicBezTo>
                  <a:cubicBezTo>
                    <a:pt x="421" y="73"/>
                    <a:pt x="34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1019175" y="808600"/>
            <a:ext cx="3552900" cy="10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subTitle" idx="1"/>
          </p:nvPr>
        </p:nvSpPr>
        <p:spPr>
          <a:xfrm>
            <a:off x="1019175" y="1789000"/>
            <a:ext cx="35529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8"/>
          <p:cNvSpPr txBox="1"/>
          <p:nvPr/>
        </p:nvSpPr>
        <p:spPr>
          <a:xfrm>
            <a:off x="1019175" y="3812950"/>
            <a:ext cx="342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900">
                <a:solidFill>
                  <a:srgbClr val="434343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900">
                <a:solidFill>
                  <a:srgbClr val="434343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900">
                <a:solidFill>
                  <a:srgbClr val="434343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29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283" name="Google Shape;283;p29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" name="Google Shape;284;p29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285" name="Google Shape;285;p29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0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290" name="Google Shape;290;p30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" name="Google Shape;291;p30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292" name="Google Shape;292;p30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0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0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5" name="Google Shape;295;p30"/>
          <p:cNvGrpSpPr/>
          <p:nvPr/>
        </p:nvGrpSpPr>
        <p:grpSpPr>
          <a:xfrm>
            <a:off x="66650" y="204750"/>
            <a:ext cx="9077378" cy="4938900"/>
            <a:chOff x="104750" y="204750"/>
            <a:chExt cx="9077378" cy="4938900"/>
          </a:xfrm>
        </p:grpSpPr>
        <p:grpSp>
          <p:nvGrpSpPr>
            <p:cNvPr id="296" name="Google Shape;296;p30"/>
            <p:cNvGrpSpPr/>
            <p:nvPr/>
          </p:nvGrpSpPr>
          <p:grpSpPr>
            <a:xfrm>
              <a:off x="104750" y="206700"/>
              <a:ext cx="9077378" cy="342900"/>
              <a:chOff x="-25" y="0"/>
              <a:chExt cx="9182983" cy="342900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25" y="0"/>
                <a:ext cx="9182983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298;p30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299" name="Google Shape;299;p30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30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30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302" name="Google Shape;302;p30"/>
            <p:cNvCxnSpPr/>
            <p:nvPr/>
          </p:nvCxnSpPr>
          <p:spPr>
            <a:xfrm>
              <a:off x="104775" y="204750"/>
              <a:ext cx="0" cy="4938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3" name="Google Shape;303;p30"/>
          <p:cNvGrpSpPr/>
          <p:nvPr/>
        </p:nvGrpSpPr>
        <p:grpSpPr>
          <a:xfrm>
            <a:off x="157050" y="405675"/>
            <a:ext cx="8986935" cy="4747800"/>
            <a:chOff x="104746" y="204750"/>
            <a:chExt cx="8986935" cy="4747800"/>
          </a:xfrm>
        </p:grpSpPr>
        <p:grpSp>
          <p:nvGrpSpPr>
            <p:cNvPr id="304" name="Google Shape;304;p30"/>
            <p:cNvGrpSpPr/>
            <p:nvPr/>
          </p:nvGrpSpPr>
          <p:grpSpPr>
            <a:xfrm>
              <a:off x="104746" y="206700"/>
              <a:ext cx="8986935" cy="342900"/>
              <a:chOff x="-29" y="0"/>
              <a:chExt cx="9091487" cy="342900"/>
            </a:xfrm>
          </p:grpSpPr>
          <p:sp>
            <p:nvSpPr>
              <p:cNvPr id="305" name="Google Shape;305;p30"/>
              <p:cNvSpPr/>
              <p:nvPr/>
            </p:nvSpPr>
            <p:spPr>
              <a:xfrm>
                <a:off x="-29" y="0"/>
                <a:ext cx="9091487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43778" h="1407" extrusionOk="0">
                    <a:moveTo>
                      <a:pt x="0" y="0"/>
                    </a:moveTo>
                    <a:lnTo>
                      <a:pt x="0" y="1406"/>
                    </a:lnTo>
                    <a:lnTo>
                      <a:pt x="43777" y="1406"/>
                    </a:lnTo>
                    <a:lnTo>
                      <a:pt x="437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30"/>
              <p:cNvGrpSpPr/>
              <p:nvPr/>
            </p:nvGrpSpPr>
            <p:grpSpPr>
              <a:xfrm>
                <a:off x="215975" y="111150"/>
                <a:ext cx="642950" cy="120600"/>
                <a:chOff x="215975" y="152625"/>
                <a:chExt cx="642950" cy="120600"/>
              </a:xfrm>
            </p:grpSpPr>
            <p:sp>
              <p:nvSpPr>
                <p:cNvPr id="307" name="Google Shape;307;p30"/>
                <p:cNvSpPr/>
                <p:nvPr/>
              </p:nvSpPr>
              <p:spPr>
                <a:xfrm>
                  <a:off x="21597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30"/>
                <p:cNvSpPr/>
                <p:nvPr/>
              </p:nvSpPr>
              <p:spPr>
                <a:xfrm>
                  <a:off x="477150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30"/>
                <p:cNvSpPr/>
                <p:nvPr/>
              </p:nvSpPr>
              <p:spPr>
                <a:xfrm>
                  <a:off x="738325" y="152625"/>
                  <a:ext cx="120600" cy="1206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310" name="Google Shape;310;p30"/>
            <p:cNvCxnSpPr/>
            <p:nvPr/>
          </p:nvCxnSpPr>
          <p:spPr>
            <a:xfrm>
              <a:off x="104775" y="204750"/>
              <a:ext cx="0" cy="47478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●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○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t_morgan_dixon_and_vanessa_garrison_the_trauma_of_systematic_racism_is_killing_black_women_a_first_step_toward_change" TargetMode="External"/><Relationship Id="rId7" Type="http://schemas.openxmlformats.org/officeDocument/2006/relationships/hyperlink" Target="https://www.youtube.com/watch?v=Qxx14RCxbl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me.com/5608268/zip-code-health/" TargetMode="External"/><Relationship Id="rId5" Type="http://schemas.openxmlformats.org/officeDocument/2006/relationships/hyperlink" Target="https://drive.google.com/file/d/1Qbg2GyIBr6PL7QICKoCty58cI28vrsYP/view?usp=sharing" TargetMode="External"/><Relationship Id="rId4" Type="http://schemas.openxmlformats.org/officeDocument/2006/relationships/hyperlink" Target="https://www.ted.com/talks/david_r_williams_how_racism_makes_us_sic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haimowitz@brandeis.ed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haimowitz@brandeis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eX1V1Q1BHY?feature=oembed" TargetMode="Externa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ctrTitle"/>
          </p:nvPr>
        </p:nvSpPr>
        <p:spPr>
          <a:xfrm>
            <a:off x="190745" y="912120"/>
            <a:ext cx="4328700" cy="23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to Medical Sociology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6" name="Google Shape;396;p33"/>
          <p:cNvSpPr txBox="1">
            <a:spLocks noGrp="1"/>
          </p:cNvSpPr>
          <p:nvPr>
            <p:ph type="subTitle" idx="1"/>
          </p:nvPr>
        </p:nvSpPr>
        <p:spPr>
          <a:xfrm>
            <a:off x="900150" y="3499063"/>
            <a:ext cx="2680800" cy="7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Splash Spring 2022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Deb Haimowitz</a:t>
            </a:r>
            <a:endParaRPr sz="1800" b="1" dirty="0"/>
          </a:p>
        </p:txBody>
      </p:sp>
      <p:grpSp>
        <p:nvGrpSpPr>
          <p:cNvPr id="262" name="Google Shape;319;p33">
            <a:extLst>
              <a:ext uri="{FF2B5EF4-FFF2-40B4-BE49-F238E27FC236}">
                <a16:creationId xmlns:a16="http://schemas.microsoft.com/office/drawing/2014/main" id="{E9FB95D4-9068-724E-88A7-BC013DD52634}"/>
              </a:ext>
            </a:extLst>
          </p:cNvPr>
          <p:cNvGrpSpPr/>
          <p:nvPr/>
        </p:nvGrpSpPr>
        <p:grpSpPr>
          <a:xfrm>
            <a:off x="4444214" y="741105"/>
            <a:ext cx="4509041" cy="3554532"/>
            <a:chOff x="4398025" y="622868"/>
            <a:chExt cx="4671130" cy="3682308"/>
          </a:xfrm>
        </p:grpSpPr>
        <p:sp>
          <p:nvSpPr>
            <p:cNvPr id="263" name="Google Shape;320;p33">
              <a:extLst>
                <a:ext uri="{FF2B5EF4-FFF2-40B4-BE49-F238E27FC236}">
                  <a16:creationId xmlns:a16="http://schemas.microsoft.com/office/drawing/2014/main" id="{64136897-244B-1649-AE29-EC447E08C5EC}"/>
                </a:ext>
              </a:extLst>
            </p:cNvPr>
            <p:cNvSpPr/>
            <p:nvPr/>
          </p:nvSpPr>
          <p:spPr>
            <a:xfrm>
              <a:off x="7506382" y="781174"/>
              <a:ext cx="689050" cy="684983"/>
            </a:xfrm>
            <a:custGeom>
              <a:avLst/>
              <a:gdLst/>
              <a:ahLst/>
              <a:cxnLst/>
              <a:rect l="l" t="t" r="r" b="b"/>
              <a:pathLst>
                <a:path w="9148" h="9094" extrusionOk="0">
                  <a:moveTo>
                    <a:pt x="4561" y="2153"/>
                  </a:moveTo>
                  <a:cubicBezTo>
                    <a:pt x="4628" y="2153"/>
                    <a:pt x="4697" y="2157"/>
                    <a:pt x="4770" y="2164"/>
                  </a:cubicBezTo>
                  <a:cubicBezTo>
                    <a:pt x="4799" y="2164"/>
                    <a:pt x="4828" y="2164"/>
                    <a:pt x="4871" y="2179"/>
                  </a:cubicBezTo>
                  <a:lnTo>
                    <a:pt x="4972" y="2193"/>
                  </a:lnTo>
                  <a:cubicBezTo>
                    <a:pt x="5001" y="2193"/>
                    <a:pt x="5030" y="2193"/>
                    <a:pt x="5074" y="2208"/>
                  </a:cubicBezTo>
                  <a:cubicBezTo>
                    <a:pt x="5146" y="2222"/>
                    <a:pt x="5233" y="2251"/>
                    <a:pt x="5320" y="2280"/>
                  </a:cubicBezTo>
                  <a:lnTo>
                    <a:pt x="5393" y="2295"/>
                  </a:lnTo>
                  <a:cubicBezTo>
                    <a:pt x="5494" y="2338"/>
                    <a:pt x="5610" y="2382"/>
                    <a:pt x="5712" y="2440"/>
                  </a:cubicBezTo>
                  <a:cubicBezTo>
                    <a:pt x="5755" y="2469"/>
                    <a:pt x="5784" y="2483"/>
                    <a:pt x="5813" y="2498"/>
                  </a:cubicBezTo>
                  <a:cubicBezTo>
                    <a:pt x="5842" y="2527"/>
                    <a:pt x="5886" y="2541"/>
                    <a:pt x="5915" y="2570"/>
                  </a:cubicBezTo>
                  <a:lnTo>
                    <a:pt x="6002" y="2628"/>
                  </a:lnTo>
                  <a:lnTo>
                    <a:pt x="6016" y="2643"/>
                  </a:lnTo>
                  <a:cubicBezTo>
                    <a:pt x="6045" y="2657"/>
                    <a:pt x="6074" y="2686"/>
                    <a:pt x="6103" y="2715"/>
                  </a:cubicBezTo>
                  <a:cubicBezTo>
                    <a:pt x="6132" y="2730"/>
                    <a:pt x="6161" y="2759"/>
                    <a:pt x="6190" y="2788"/>
                  </a:cubicBezTo>
                  <a:cubicBezTo>
                    <a:pt x="6248" y="2845"/>
                    <a:pt x="6306" y="2903"/>
                    <a:pt x="6364" y="2961"/>
                  </a:cubicBezTo>
                  <a:cubicBezTo>
                    <a:pt x="6379" y="2990"/>
                    <a:pt x="6408" y="3005"/>
                    <a:pt x="6422" y="3034"/>
                  </a:cubicBezTo>
                  <a:cubicBezTo>
                    <a:pt x="6466" y="3077"/>
                    <a:pt x="6495" y="3121"/>
                    <a:pt x="6524" y="3164"/>
                  </a:cubicBezTo>
                  <a:lnTo>
                    <a:pt x="6567" y="3222"/>
                  </a:lnTo>
                  <a:cubicBezTo>
                    <a:pt x="6625" y="3309"/>
                    <a:pt x="6668" y="3382"/>
                    <a:pt x="6712" y="3469"/>
                  </a:cubicBezTo>
                  <a:cubicBezTo>
                    <a:pt x="6726" y="3498"/>
                    <a:pt x="6741" y="3527"/>
                    <a:pt x="6755" y="3556"/>
                  </a:cubicBezTo>
                  <a:lnTo>
                    <a:pt x="6770" y="3570"/>
                  </a:lnTo>
                  <a:cubicBezTo>
                    <a:pt x="6784" y="3614"/>
                    <a:pt x="6799" y="3643"/>
                    <a:pt x="6813" y="3686"/>
                  </a:cubicBezTo>
                  <a:lnTo>
                    <a:pt x="6813" y="3701"/>
                  </a:lnTo>
                  <a:cubicBezTo>
                    <a:pt x="6828" y="3730"/>
                    <a:pt x="6828" y="3759"/>
                    <a:pt x="6842" y="3788"/>
                  </a:cubicBezTo>
                  <a:cubicBezTo>
                    <a:pt x="6857" y="3802"/>
                    <a:pt x="6857" y="3817"/>
                    <a:pt x="6857" y="3846"/>
                  </a:cubicBezTo>
                  <a:cubicBezTo>
                    <a:pt x="6886" y="3918"/>
                    <a:pt x="6900" y="3991"/>
                    <a:pt x="6929" y="4078"/>
                  </a:cubicBezTo>
                  <a:cubicBezTo>
                    <a:pt x="6929" y="4107"/>
                    <a:pt x="6929" y="4121"/>
                    <a:pt x="6944" y="4150"/>
                  </a:cubicBezTo>
                  <a:cubicBezTo>
                    <a:pt x="6944" y="4208"/>
                    <a:pt x="6958" y="4266"/>
                    <a:pt x="6973" y="4324"/>
                  </a:cubicBezTo>
                  <a:cubicBezTo>
                    <a:pt x="6973" y="4382"/>
                    <a:pt x="6973" y="4498"/>
                    <a:pt x="6973" y="4585"/>
                  </a:cubicBezTo>
                  <a:cubicBezTo>
                    <a:pt x="6973" y="4657"/>
                    <a:pt x="6987" y="4701"/>
                    <a:pt x="6987" y="4788"/>
                  </a:cubicBezTo>
                  <a:cubicBezTo>
                    <a:pt x="6987" y="4788"/>
                    <a:pt x="6987" y="4802"/>
                    <a:pt x="6987" y="4802"/>
                  </a:cubicBezTo>
                  <a:lnTo>
                    <a:pt x="6973" y="4933"/>
                  </a:lnTo>
                  <a:cubicBezTo>
                    <a:pt x="6973" y="4976"/>
                    <a:pt x="6958" y="5005"/>
                    <a:pt x="6944" y="5049"/>
                  </a:cubicBezTo>
                  <a:cubicBezTo>
                    <a:pt x="6929" y="5136"/>
                    <a:pt x="6900" y="5208"/>
                    <a:pt x="6871" y="5295"/>
                  </a:cubicBezTo>
                  <a:cubicBezTo>
                    <a:pt x="6857" y="5339"/>
                    <a:pt x="6842" y="5382"/>
                    <a:pt x="6828" y="5426"/>
                  </a:cubicBezTo>
                  <a:cubicBezTo>
                    <a:pt x="6813" y="5484"/>
                    <a:pt x="6799" y="5513"/>
                    <a:pt x="6770" y="5556"/>
                  </a:cubicBezTo>
                  <a:lnTo>
                    <a:pt x="6726" y="5643"/>
                  </a:lnTo>
                  <a:cubicBezTo>
                    <a:pt x="6697" y="5716"/>
                    <a:pt x="6639" y="5788"/>
                    <a:pt x="6596" y="5861"/>
                  </a:cubicBezTo>
                  <a:lnTo>
                    <a:pt x="6553" y="5919"/>
                  </a:lnTo>
                  <a:cubicBezTo>
                    <a:pt x="6553" y="5933"/>
                    <a:pt x="6553" y="5948"/>
                    <a:pt x="6538" y="5948"/>
                  </a:cubicBezTo>
                  <a:lnTo>
                    <a:pt x="6495" y="6020"/>
                  </a:lnTo>
                  <a:lnTo>
                    <a:pt x="6422" y="6093"/>
                  </a:lnTo>
                  <a:cubicBezTo>
                    <a:pt x="6379" y="6151"/>
                    <a:pt x="6335" y="6194"/>
                    <a:pt x="6292" y="6237"/>
                  </a:cubicBezTo>
                  <a:cubicBezTo>
                    <a:pt x="6263" y="6266"/>
                    <a:pt x="6248" y="6281"/>
                    <a:pt x="6219" y="6310"/>
                  </a:cubicBezTo>
                  <a:lnTo>
                    <a:pt x="6161" y="6368"/>
                  </a:lnTo>
                  <a:lnTo>
                    <a:pt x="6060" y="6440"/>
                  </a:lnTo>
                  <a:cubicBezTo>
                    <a:pt x="5973" y="6513"/>
                    <a:pt x="5900" y="6571"/>
                    <a:pt x="5813" y="6614"/>
                  </a:cubicBezTo>
                  <a:lnTo>
                    <a:pt x="5726" y="6672"/>
                  </a:lnTo>
                  <a:lnTo>
                    <a:pt x="5625" y="6716"/>
                  </a:lnTo>
                  <a:lnTo>
                    <a:pt x="5538" y="6759"/>
                  </a:lnTo>
                  <a:lnTo>
                    <a:pt x="5378" y="6817"/>
                  </a:lnTo>
                  <a:cubicBezTo>
                    <a:pt x="5349" y="6832"/>
                    <a:pt x="5306" y="6846"/>
                    <a:pt x="5277" y="6846"/>
                  </a:cubicBezTo>
                  <a:cubicBezTo>
                    <a:pt x="5219" y="6875"/>
                    <a:pt x="5146" y="6890"/>
                    <a:pt x="5088" y="6904"/>
                  </a:cubicBezTo>
                  <a:cubicBezTo>
                    <a:pt x="5045" y="6904"/>
                    <a:pt x="5016" y="6919"/>
                    <a:pt x="4987" y="6919"/>
                  </a:cubicBezTo>
                  <a:cubicBezTo>
                    <a:pt x="4944" y="6933"/>
                    <a:pt x="4915" y="6933"/>
                    <a:pt x="4886" y="6933"/>
                  </a:cubicBezTo>
                  <a:cubicBezTo>
                    <a:pt x="4763" y="6944"/>
                    <a:pt x="4640" y="6954"/>
                    <a:pt x="4517" y="6954"/>
                  </a:cubicBezTo>
                  <a:cubicBezTo>
                    <a:pt x="4466" y="6954"/>
                    <a:pt x="4415" y="6952"/>
                    <a:pt x="4364" y="6948"/>
                  </a:cubicBezTo>
                  <a:cubicBezTo>
                    <a:pt x="4335" y="6948"/>
                    <a:pt x="4306" y="6933"/>
                    <a:pt x="4277" y="6933"/>
                  </a:cubicBezTo>
                  <a:cubicBezTo>
                    <a:pt x="4233" y="6933"/>
                    <a:pt x="4204" y="6933"/>
                    <a:pt x="4175" y="6919"/>
                  </a:cubicBezTo>
                  <a:cubicBezTo>
                    <a:pt x="4132" y="6919"/>
                    <a:pt x="4103" y="6904"/>
                    <a:pt x="4074" y="6904"/>
                  </a:cubicBezTo>
                  <a:cubicBezTo>
                    <a:pt x="3958" y="6875"/>
                    <a:pt x="3842" y="6846"/>
                    <a:pt x="3726" y="6803"/>
                  </a:cubicBezTo>
                  <a:cubicBezTo>
                    <a:pt x="3697" y="6788"/>
                    <a:pt x="3668" y="6788"/>
                    <a:pt x="3624" y="6774"/>
                  </a:cubicBezTo>
                  <a:lnTo>
                    <a:pt x="3523" y="6730"/>
                  </a:lnTo>
                  <a:lnTo>
                    <a:pt x="3508" y="6730"/>
                  </a:lnTo>
                  <a:cubicBezTo>
                    <a:pt x="3479" y="6716"/>
                    <a:pt x="3450" y="6701"/>
                    <a:pt x="3407" y="6687"/>
                  </a:cubicBezTo>
                  <a:cubicBezTo>
                    <a:pt x="3349" y="6643"/>
                    <a:pt x="3277" y="6600"/>
                    <a:pt x="3219" y="6556"/>
                  </a:cubicBezTo>
                  <a:cubicBezTo>
                    <a:pt x="3175" y="6542"/>
                    <a:pt x="3146" y="6527"/>
                    <a:pt x="3117" y="6498"/>
                  </a:cubicBezTo>
                  <a:lnTo>
                    <a:pt x="3045" y="6440"/>
                  </a:lnTo>
                  <a:cubicBezTo>
                    <a:pt x="3001" y="6411"/>
                    <a:pt x="2972" y="6368"/>
                    <a:pt x="2929" y="6339"/>
                  </a:cubicBezTo>
                  <a:cubicBezTo>
                    <a:pt x="2900" y="6310"/>
                    <a:pt x="2871" y="6281"/>
                    <a:pt x="2827" y="6237"/>
                  </a:cubicBezTo>
                  <a:lnTo>
                    <a:pt x="2755" y="6151"/>
                  </a:lnTo>
                  <a:cubicBezTo>
                    <a:pt x="2653" y="6049"/>
                    <a:pt x="2581" y="5933"/>
                    <a:pt x="2494" y="5817"/>
                  </a:cubicBezTo>
                  <a:cubicBezTo>
                    <a:pt x="2479" y="5774"/>
                    <a:pt x="2465" y="5745"/>
                    <a:pt x="2436" y="5716"/>
                  </a:cubicBezTo>
                  <a:cubicBezTo>
                    <a:pt x="2421" y="5672"/>
                    <a:pt x="2392" y="5629"/>
                    <a:pt x="2378" y="5600"/>
                  </a:cubicBezTo>
                  <a:cubicBezTo>
                    <a:pt x="2363" y="5556"/>
                    <a:pt x="2363" y="5556"/>
                    <a:pt x="2349" y="5527"/>
                  </a:cubicBezTo>
                  <a:cubicBezTo>
                    <a:pt x="2349" y="5513"/>
                    <a:pt x="2334" y="5498"/>
                    <a:pt x="2334" y="5484"/>
                  </a:cubicBezTo>
                  <a:cubicBezTo>
                    <a:pt x="2334" y="5469"/>
                    <a:pt x="2320" y="5440"/>
                    <a:pt x="2305" y="5426"/>
                  </a:cubicBezTo>
                  <a:cubicBezTo>
                    <a:pt x="2305" y="5397"/>
                    <a:pt x="2291" y="5368"/>
                    <a:pt x="2276" y="5339"/>
                  </a:cubicBezTo>
                  <a:cubicBezTo>
                    <a:pt x="2276" y="5339"/>
                    <a:pt x="2276" y="5324"/>
                    <a:pt x="2276" y="5310"/>
                  </a:cubicBezTo>
                  <a:cubicBezTo>
                    <a:pt x="2262" y="5281"/>
                    <a:pt x="2247" y="5252"/>
                    <a:pt x="2247" y="5223"/>
                  </a:cubicBezTo>
                  <a:cubicBezTo>
                    <a:pt x="2233" y="5165"/>
                    <a:pt x="2218" y="5121"/>
                    <a:pt x="2204" y="5063"/>
                  </a:cubicBezTo>
                  <a:cubicBezTo>
                    <a:pt x="2204" y="5034"/>
                    <a:pt x="2189" y="5005"/>
                    <a:pt x="2189" y="4976"/>
                  </a:cubicBezTo>
                  <a:cubicBezTo>
                    <a:pt x="2175" y="4918"/>
                    <a:pt x="2160" y="4860"/>
                    <a:pt x="2160" y="4802"/>
                  </a:cubicBezTo>
                  <a:cubicBezTo>
                    <a:pt x="2160" y="4730"/>
                    <a:pt x="2146" y="4643"/>
                    <a:pt x="2146" y="4556"/>
                  </a:cubicBezTo>
                  <a:cubicBezTo>
                    <a:pt x="2146" y="4484"/>
                    <a:pt x="2160" y="4397"/>
                    <a:pt x="2160" y="4310"/>
                  </a:cubicBezTo>
                  <a:cubicBezTo>
                    <a:pt x="2160" y="4310"/>
                    <a:pt x="2160" y="4295"/>
                    <a:pt x="2160" y="4295"/>
                  </a:cubicBezTo>
                  <a:cubicBezTo>
                    <a:pt x="2160" y="4252"/>
                    <a:pt x="2175" y="4208"/>
                    <a:pt x="2175" y="4179"/>
                  </a:cubicBezTo>
                  <a:cubicBezTo>
                    <a:pt x="2189" y="4136"/>
                    <a:pt x="2189" y="4092"/>
                    <a:pt x="2204" y="4049"/>
                  </a:cubicBezTo>
                  <a:cubicBezTo>
                    <a:pt x="2218" y="3962"/>
                    <a:pt x="2247" y="3889"/>
                    <a:pt x="2262" y="3802"/>
                  </a:cubicBezTo>
                  <a:lnTo>
                    <a:pt x="2305" y="3715"/>
                  </a:lnTo>
                  <a:cubicBezTo>
                    <a:pt x="2305" y="3686"/>
                    <a:pt x="2320" y="3657"/>
                    <a:pt x="2334" y="3643"/>
                  </a:cubicBezTo>
                  <a:cubicBezTo>
                    <a:pt x="2334" y="3614"/>
                    <a:pt x="2349" y="3599"/>
                    <a:pt x="2349" y="3585"/>
                  </a:cubicBezTo>
                  <a:cubicBezTo>
                    <a:pt x="2363" y="3570"/>
                    <a:pt x="2378" y="3541"/>
                    <a:pt x="2378" y="3527"/>
                  </a:cubicBezTo>
                  <a:cubicBezTo>
                    <a:pt x="2407" y="3454"/>
                    <a:pt x="2450" y="3396"/>
                    <a:pt x="2479" y="3338"/>
                  </a:cubicBezTo>
                  <a:lnTo>
                    <a:pt x="2537" y="3251"/>
                  </a:lnTo>
                  <a:lnTo>
                    <a:pt x="2581" y="3179"/>
                  </a:lnTo>
                  <a:cubicBezTo>
                    <a:pt x="2610" y="3135"/>
                    <a:pt x="2639" y="3106"/>
                    <a:pt x="2668" y="3077"/>
                  </a:cubicBezTo>
                  <a:cubicBezTo>
                    <a:pt x="2697" y="3034"/>
                    <a:pt x="2711" y="3005"/>
                    <a:pt x="2740" y="2976"/>
                  </a:cubicBezTo>
                  <a:cubicBezTo>
                    <a:pt x="2769" y="2947"/>
                    <a:pt x="2798" y="2918"/>
                    <a:pt x="2827" y="2874"/>
                  </a:cubicBezTo>
                  <a:cubicBezTo>
                    <a:pt x="2987" y="2730"/>
                    <a:pt x="3146" y="2599"/>
                    <a:pt x="3334" y="2483"/>
                  </a:cubicBezTo>
                  <a:lnTo>
                    <a:pt x="3421" y="2440"/>
                  </a:lnTo>
                  <a:lnTo>
                    <a:pt x="3508" y="2396"/>
                  </a:lnTo>
                  <a:lnTo>
                    <a:pt x="3610" y="2353"/>
                  </a:lnTo>
                  <a:cubicBezTo>
                    <a:pt x="3653" y="2324"/>
                    <a:pt x="3711" y="2309"/>
                    <a:pt x="3769" y="2280"/>
                  </a:cubicBezTo>
                  <a:cubicBezTo>
                    <a:pt x="3798" y="2266"/>
                    <a:pt x="3827" y="2266"/>
                    <a:pt x="3856" y="2251"/>
                  </a:cubicBezTo>
                  <a:lnTo>
                    <a:pt x="3958" y="2222"/>
                  </a:lnTo>
                  <a:cubicBezTo>
                    <a:pt x="4016" y="2208"/>
                    <a:pt x="4088" y="2193"/>
                    <a:pt x="4161" y="2193"/>
                  </a:cubicBezTo>
                  <a:lnTo>
                    <a:pt x="4262" y="2179"/>
                  </a:lnTo>
                  <a:lnTo>
                    <a:pt x="4364" y="2164"/>
                  </a:lnTo>
                  <a:cubicBezTo>
                    <a:pt x="4429" y="2157"/>
                    <a:pt x="4494" y="2153"/>
                    <a:pt x="4561" y="2153"/>
                  </a:cubicBezTo>
                  <a:close/>
                  <a:moveTo>
                    <a:pt x="4588" y="1"/>
                  </a:moveTo>
                  <a:cubicBezTo>
                    <a:pt x="4422" y="1"/>
                    <a:pt x="4255" y="12"/>
                    <a:pt x="4088" y="33"/>
                  </a:cubicBezTo>
                  <a:cubicBezTo>
                    <a:pt x="3827" y="62"/>
                    <a:pt x="3624" y="309"/>
                    <a:pt x="3653" y="570"/>
                  </a:cubicBezTo>
                  <a:lnTo>
                    <a:pt x="3653" y="613"/>
                  </a:lnTo>
                  <a:cubicBezTo>
                    <a:pt x="3653" y="642"/>
                    <a:pt x="3653" y="657"/>
                    <a:pt x="3653" y="686"/>
                  </a:cubicBezTo>
                  <a:cubicBezTo>
                    <a:pt x="3653" y="874"/>
                    <a:pt x="3552" y="1048"/>
                    <a:pt x="3378" y="1135"/>
                  </a:cubicBezTo>
                  <a:lnTo>
                    <a:pt x="3334" y="1149"/>
                  </a:lnTo>
                  <a:lnTo>
                    <a:pt x="3190" y="1207"/>
                  </a:lnTo>
                  <a:lnTo>
                    <a:pt x="3059" y="1265"/>
                  </a:lnTo>
                  <a:lnTo>
                    <a:pt x="3030" y="1280"/>
                  </a:lnTo>
                  <a:cubicBezTo>
                    <a:pt x="2964" y="1306"/>
                    <a:pt x="2895" y="1319"/>
                    <a:pt x="2827" y="1319"/>
                  </a:cubicBezTo>
                  <a:cubicBezTo>
                    <a:pt x="2673" y="1319"/>
                    <a:pt x="2526" y="1252"/>
                    <a:pt x="2436" y="1121"/>
                  </a:cubicBezTo>
                  <a:cubicBezTo>
                    <a:pt x="2336" y="985"/>
                    <a:pt x="2185" y="917"/>
                    <a:pt x="2030" y="917"/>
                  </a:cubicBezTo>
                  <a:cubicBezTo>
                    <a:pt x="1937" y="917"/>
                    <a:pt x="1841" y="941"/>
                    <a:pt x="1754" y="990"/>
                  </a:cubicBezTo>
                  <a:lnTo>
                    <a:pt x="1711" y="1019"/>
                  </a:lnTo>
                  <a:cubicBezTo>
                    <a:pt x="1465" y="1222"/>
                    <a:pt x="1233" y="1454"/>
                    <a:pt x="1030" y="1715"/>
                  </a:cubicBezTo>
                  <a:cubicBezTo>
                    <a:pt x="928" y="1845"/>
                    <a:pt x="885" y="2005"/>
                    <a:pt x="943" y="2164"/>
                  </a:cubicBezTo>
                  <a:cubicBezTo>
                    <a:pt x="957" y="2208"/>
                    <a:pt x="972" y="2251"/>
                    <a:pt x="1001" y="2295"/>
                  </a:cubicBezTo>
                  <a:cubicBezTo>
                    <a:pt x="1015" y="2324"/>
                    <a:pt x="1044" y="2367"/>
                    <a:pt x="1073" y="2382"/>
                  </a:cubicBezTo>
                  <a:lnTo>
                    <a:pt x="1117" y="2425"/>
                  </a:lnTo>
                  <a:cubicBezTo>
                    <a:pt x="1305" y="2570"/>
                    <a:pt x="1378" y="2817"/>
                    <a:pt x="1276" y="3034"/>
                  </a:cubicBezTo>
                  <a:cubicBezTo>
                    <a:pt x="1233" y="3135"/>
                    <a:pt x="1189" y="3237"/>
                    <a:pt x="1146" y="3338"/>
                  </a:cubicBezTo>
                  <a:cubicBezTo>
                    <a:pt x="1131" y="3396"/>
                    <a:pt x="1102" y="3454"/>
                    <a:pt x="1059" y="3498"/>
                  </a:cubicBezTo>
                  <a:cubicBezTo>
                    <a:pt x="1030" y="3527"/>
                    <a:pt x="1001" y="3541"/>
                    <a:pt x="972" y="3570"/>
                  </a:cubicBezTo>
                  <a:cubicBezTo>
                    <a:pt x="943" y="3585"/>
                    <a:pt x="899" y="3599"/>
                    <a:pt x="870" y="3614"/>
                  </a:cubicBezTo>
                  <a:cubicBezTo>
                    <a:pt x="841" y="3628"/>
                    <a:pt x="827" y="3643"/>
                    <a:pt x="798" y="3643"/>
                  </a:cubicBezTo>
                  <a:cubicBezTo>
                    <a:pt x="769" y="3650"/>
                    <a:pt x="740" y="3654"/>
                    <a:pt x="711" y="3654"/>
                  </a:cubicBezTo>
                  <a:cubicBezTo>
                    <a:pt x="682" y="3654"/>
                    <a:pt x="653" y="3650"/>
                    <a:pt x="624" y="3643"/>
                  </a:cubicBezTo>
                  <a:lnTo>
                    <a:pt x="450" y="3643"/>
                  </a:lnTo>
                  <a:cubicBezTo>
                    <a:pt x="232" y="3686"/>
                    <a:pt x="73" y="3860"/>
                    <a:pt x="44" y="4078"/>
                  </a:cubicBezTo>
                  <a:cubicBezTo>
                    <a:pt x="0" y="4397"/>
                    <a:pt x="0" y="4730"/>
                    <a:pt x="44" y="5049"/>
                  </a:cubicBezTo>
                  <a:cubicBezTo>
                    <a:pt x="70" y="5305"/>
                    <a:pt x="277" y="5494"/>
                    <a:pt x="525" y="5494"/>
                  </a:cubicBezTo>
                  <a:cubicBezTo>
                    <a:pt x="557" y="5494"/>
                    <a:pt x="590" y="5490"/>
                    <a:pt x="624" y="5484"/>
                  </a:cubicBezTo>
                  <a:lnTo>
                    <a:pt x="696" y="5484"/>
                  </a:lnTo>
                  <a:cubicBezTo>
                    <a:pt x="798" y="5484"/>
                    <a:pt x="885" y="5527"/>
                    <a:pt x="972" y="5571"/>
                  </a:cubicBezTo>
                  <a:cubicBezTo>
                    <a:pt x="1001" y="5585"/>
                    <a:pt x="1015" y="5614"/>
                    <a:pt x="1030" y="5629"/>
                  </a:cubicBezTo>
                  <a:cubicBezTo>
                    <a:pt x="1088" y="5672"/>
                    <a:pt x="1131" y="5730"/>
                    <a:pt x="1160" y="5803"/>
                  </a:cubicBezTo>
                  <a:cubicBezTo>
                    <a:pt x="1189" y="5904"/>
                    <a:pt x="1233" y="6006"/>
                    <a:pt x="1276" y="6107"/>
                  </a:cubicBezTo>
                  <a:cubicBezTo>
                    <a:pt x="1378" y="6310"/>
                    <a:pt x="1320" y="6527"/>
                    <a:pt x="1175" y="6672"/>
                  </a:cubicBezTo>
                  <a:lnTo>
                    <a:pt x="1117" y="6716"/>
                  </a:lnTo>
                  <a:cubicBezTo>
                    <a:pt x="1073" y="6745"/>
                    <a:pt x="1030" y="6788"/>
                    <a:pt x="1001" y="6846"/>
                  </a:cubicBezTo>
                  <a:cubicBezTo>
                    <a:pt x="972" y="6875"/>
                    <a:pt x="957" y="6919"/>
                    <a:pt x="943" y="6977"/>
                  </a:cubicBezTo>
                  <a:cubicBezTo>
                    <a:pt x="943" y="6991"/>
                    <a:pt x="943" y="7006"/>
                    <a:pt x="928" y="7020"/>
                  </a:cubicBezTo>
                  <a:lnTo>
                    <a:pt x="928" y="7064"/>
                  </a:lnTo>
                  <a:cubicBezTo>
                    <a:pt x="928" y="7078"/>
                    <a:pt x="928" y="7093"/>
                    <a:pt x="928" y="7107"/>
                  </a:cubicBezTo>
                  <a:lnTo>
                    <a:pt x="928" y="7122"/>
                  </a:lnTo>
                  <a:lnTo>
                    <a:pt x="928" y="7194"/>
                  </a:lnTo>
                  <a:cubicBezTo>
                    <a:pt x="943" y="7223"/>
                    <a:pt x="943" y="7238"/>
                    <a:pt x="957" y="7267"/>
                  </a:cubicBezTo>
                  <a:cubicBezTo>
                    <a:pt x="957" y="7267"/>
                    <a:pt x="957" y="7281"/>
                    <a:pt x="957" y="7281"/>
                  </a:cubicBezTo>
                  <a:cubicBezTo>
                    <a:pt x="972" y="7296"/>
                    <a:pt x="972" y="7325"/>
                    <a:pt x="986" y="7339"/>
                  </a:cubicBezTo>
                  <a:lnTo>
                    <a:pt x="986" y="7354"/>
                  </a:lnTo>
                  <a:cubicBezTo>
                    <a:pt x="1001" y="7368"/>
                    <a:pt x="1001" y="7383"/>
                    <a:pt x="1015" y="7397"/>
                  </a:cubicBezTo>
                  <a:cubicBezTo>
                    <a:pt x="1218" y="7658"/>
                    <a:pt x="1450" y="7890"/>
                    <a:pt x="1711" y="8093"/>
                  </a:cubicBezTo>
                  <a:cubicBezTo>
                    <a:pt x="1796" y="8166"/>
                    <a:pt x="1901" y="8198"/>
                    <a:pt x="2001" y="8198"/>
                  </a:cubicBezTo>
                  <a:cubicBezTo>
                    <a:pt x="2021" y="8198"/>
                    <a:pt x="2040" y="8197"/>
                    <a:pt x="2059" y="8194"/>
                  </a:cubicBezTo>
                  <a:cubicBezTo>
                    <a:pt x="2102" y="8194"/>
                    <a:pt x="2146" y="8180"/>
                    <a:pt x="2189" y="8165"/>
                  </a:cubicBezTo>
                  <a:cubicBezTo>
                    <a:pt x="2291" y="8136"/>
                    <a:pt x="2363" y="8078"/>
                    <a:pt x="2421" y="8006"/>
                  </a:cubicBezTo>
                  <a:lnTo>
                    <a:pt x="2465" y="7948"/>
                  </a:lnTo>
                  <a:cubicBezTo>
                    <a:pt x="2523" y="7905"/>
                    <a:pt x="2581" y="7861"/>
                    <a:pt x="2653" y="7832"/>
                  </a:cubicBezTo>
                  <a:lnTo>
                    <a:pt x="2827" y="7789"/>
                  </a:lnTo>
                  <a:cubicBezTo>
                    <a:pt x="2900" y="7803"/>
                    <a:pt x="2972" y="7818"/>
                    <a:pt x="3030" y="7847"/>
                  </a:cubicBezTo>
                  <a:cubicBezTo>
                    <a:pt x="3132" y="7890"/>
                    <a:pt x="3233" y="7933"/>
                    <a:pt x="3334" y="7962"/>
                  </a:cubicBezTo>
                  <a:cubicBezTo>
                    <a:pt x="3421" y="8006"/>
                    <a:pt x="3508" y="8064"/>
                    <a:pt x="3566" y="8151"/>
                  </a:cubicBezTo>
                  <a:cubicBezTo>
                    <a:pt x="3581" y="8180"/>
                    <a:pt x="3610" y="8209"/>
                    <a:pt x="3610" y="8252"/>
                  </a:cubicBezTo>
                  <a:cubicBezTo>
                    <a:pt x="3653" y="8325"/>
                    <a:pt x="3653" y="8412"/>
                    <a:pt x="3639" y="8499"/>
                  </a:cubicBezTo>
                  <a:cubicBezTo>
                    <a:pt x="3610" y="8760"/>
                    <a:pt x="3769" y="9006"/>
                    <a:pt x="4030" y="9064"/>
                  </a:cubicBezTo>
                  <a:lnTo>
                    <a:pt x="4074" y="9064"/>
                  </a:lnTo>
                  <a:cubicBezTo>
                    <a:pt x="4248" y="9079"/>
                    <a:pt x="4407" y="9093"/>
                    <a:pt x="4567" y="9093"/>
                  </a:cubicBezTo>
                  <a:cubicBezTo>
                    <a:pt x="4726" y="9093"/>
                    <a:pt x="4900" y="9079"/>
                    <a:pt x="5059" y="9064"/>
                  </a:cubicBezTo>
                  <a:cubicBezTo>
                    <a:pt x="5175" y="9050"/>
                    <a:pt x="5277" y="9006"/>
                    <a:pt x="5364" y="8919"/>
                  </a:cubicBezTo>
                  <a:cubicBezTo>
                    <a:pt x="5393" y="8876"/>
                    <a:pt x="5422" y="8847"/>
                    <a:pt x="5436" y="8803"/>
                  </a:cubicBezTo>
                  <a:cubicBezTo>
                    <a:pt x="5451" y="8789"/>
                    <a:pt x="5465" y="8774"/>
                    <a:pt x="5465" y="8745"/>
                  </a:cubicBezTo>
                  <a:cubicBezTo>
                    <a:pt x="5494" y="8673"/>
                    <a:pt x="5509" y="8586"/>
                    <a:pt x="5494" y="8499"/>
                  </a:cubicBezTo>
                  <a:cubicBezTo>
                    <a:pt x="5494" y="8470"/>
                    <a:pt x="5494" y="8441"/>
                    <a:pt x="5494" y="8426"/>
                  </a:cubicBezTo>
                  <a:cubicBezTo>
                    <a:pt x="5494" y="8209"/>
                    <a:pt x="5625" y="8020"/>
                    <a:pt x="5813" y="7948"/>
                  </a:cubicBezTo>
                  <a:cubicBezTo>
                    <a:pt x="5915" y="7919"/>
                    <a:pt x="6016" y="7876"/>
                    <a:pt x="6118" y="7832"/>
                  </a:cubicBezTo>
                  <a:cubicBezTo>
                    <a:pt x="6183" y="7796"/>
                    <a:pt x="6255" y="7778"/>
                    <a:pt x="6328" y="7778"/>
                  </a:cubicBezTo>
                  <a:cubicBezTo>
                    <a:pt x="6400" y="7778"/>
                    <a:pt x="6473" y="7796"/>
                    <a:pt x="6538" y="7832"/>
                  </a:cubicBezTo>
                  <a:cubicBezTo>
                    <a:pt x="6582" y="7847"/>
                    <a:pt x="6611" y="7876"/>
                    <a:pt x="6639" y="7890"/>
                  </a:cubicBezTo>
                  <a:cubicBezTo>
                    <a:pt x="6654" y="7905"/>
                    <a:pt x="6668" y="7919"/>
                    <a:pt x="6683" y="7933"/>
                  </a:cubicBezTo>
                  <a:cubicBezTo>
                    <a:pt x="6697" y="7948"/>
                    <a:pt x="6712" y="7962"/>
                    <a:pt x="6726" y="7977"/>
                  </a:cubicBezTo>
                  <a:cubicBezTo>
                    <a:pt x="6817" y="8113"/>
                    <a:pt x="6964" y="8181"/>
                    <a:pt x="7119" y="8181"/>
                  </a:cubicBezTo>
                  <a:cubicBezTo>
                    <a:pt x="7211" y="8181"/>
                    <a:pt x="7306" y="8156"/>
                    <a:pt x="7393" y="8107"/>
                  </a:cubicBezTo>
                  <a:lnTo>
                    <a:pt x="7437" y="8078"/>
                  </a:lnTo>
                  <a:cubicBezTo>
                    <a:pt x="7553" y="7977"/>
                    <a:pt x="7683" y="7861"/>
                    <a:pt x="7799" y="7745"/>
                  </a:cubicBezTo>
                  <a:cubicBezTo>
                    <a:pt x="7915" y="7629"/>
                    <a:pt x="8017" y="7513"/>
                    <a:pt x="8118" y="7383"/>
                  </a:cubicBezTo>
                  <a:cubicBezTo>
                    <a:pt x="8220" y="7252"/>
                    <a:pt x="8249" y="7093"/>
                    <a:pt x="8205" y="6933"/>
                  </a:cubicBezTo>
                  <a:cubicBezTo>
                    <a:pt x="8205" y="6904"/>
                    <a:pt x="8191" y="6890"/>
                    <a:pt x="8176" y="6861"/>
                  </a:cubicBezTo>
                  <a:cubicBezTo>
                    <a:pt x="8176" y="6846"/>
                    <a:pt x="8162" y="6817"/>
                    <a:pt x="8147" y="6803"/>
                  </a:cubicBezTo>
                  <a:cubicBezTo>
                    <a:pt x="8133" y="6774"/>
                    <a:pt x="8104" y="6745"/>
                    <a:pt x="8075" y="6716"/>
                  </a:cubicBezTo>
                  <a:lnTo>
                    <a:pt x="8031" y="6672"/>
                  </a:lnTo>
                  <a:cubicBezTo>
                    <a:pt x="8017" y="6658"/>
                    <a:pt x="8002" y="6658"/>
                    <a:pt x="7988" y="6643"/>
                  </a:cubicBezTo>
                  <a:cubicBezTo>
                    <a:pt x="7828" y="6498"/>
                    <a:pt x="7785" y="6266"/>
                    <a:pt x="7872" y="6078"/>
                  </a:cubicBezTo>
                  <a:cubicBezTo>
                    <a:pt x="7915" y="5977"/>
                    <a:pt x="7959" y="5875"/>
                    <a:pt x="8002" y="5774"/>
                  </a:cubicBezTo>
                  <a:cubicBezTo>
                    <a:pt x="8065" y="5571"/>
                    <a:pt x="8250" y="5446"/>
                    <a:pt x="8449" y="5446"/>
                  </a:cubicBezTo>
                  <a:cubicBezTo>
                    <a:pt x="8479" y="5446"/>
                    <a:pt x="8509" y="5449"/>
                    <a:pt x="8538" y="5455"/>
                  </a:cubicBezTo>
                  <a:cubicBezTo>
                    <a:pt x="8558" y="5457"/>
                    <a:pt x="8578" y="5458"/>
                    <a:pt x="8598" y="5458"/>
                  </a:cubicBezTo>
                  <a:cubicBezTo>
                    <a:pt x="8694" y="5458"/>
                    <a:pt x="8788" y="5430"/>
                    <a:pt x="8872" y="5382"/>
                  </a:cubicBezTo>
                  <a:cubicBezTo>
                    <a:pt x="8901" y="5368"/>
                    <a:pt x="8915" y="5353"/>
                    <a:pt x="8944" y="5339"/>
                  </a:cubicBezTo>
                  <a:lnTo>
                    <a:pt x="8973" y="5295"/>
                  </a:lnTo>
                  <a:cubicBezTo>
                    <a:pt x="8988" y="5295"/>
                    <a:pt x="8988" y="5281"/>
                    <a:pt x="9002" y="5266"/>
                  </a:cubicBezTo>
                  <a:cubicBezTo>
                    <a:pt x="9060" y="5194"/>
                    <a:pt x="9104" y="5107"/>
                    <a:pt x="9104" y="5020"/>
                  </a:cubicBezTo>
                  <a:cubicBezTo>
                    <a:pt x="9147" y="4686"/>
                    <a:pt x="9147" y="4368"/>
                    <a:pt x="9104" y="4034"/>
                  </a:cubicBezTo>
                  <a:lnTo>
                    <a:pt x="9104" y="4063"/>
                  </a:lnTo>
                  <a:cubicBezTo>
                    <a:pt x="9104" y="4020"/>
                    <a:pt x="9089" y="3962"/>
                    <a:pt x="9075" y="3918"/>
                  </a:cubicBezTo>
                  <a:cubicBezTo>
                    <a:pt x="9060" y="3889"/>
                    <a:pt x="9046" y="3875"/>
                    <a:pt x="9031" y="3846"/>
                  </a:cubicBezTo>
                  <a:cubicBezTo>
                    <a:pt x="9017" y="3817"/>
                    <a:pt x="9002" y="3802"/>
                    <a:pt x="8973" y="3773"/>
                  </a:cubicBezTo>
                  <a:lnTo>
                    <a:pt x="8944" y="3744"/>
                  </a:lnTo>
                  <a:cubicBezTo>
                    <a:pt x="8930" y="3730"/>
                    <a:pt x="8915" y="3730"/>
                    <a:pt x="8915" y="3715"/>
                  </a:cubicBezTo>
                  <a:lnTo>
                    <a:pt x="8857" y="3686"/>
                  </a:lnTo>
                  <a:cubicBezTo>
                    <a:pt x="8828" y="3657"/>
                    <a:pt x="8785" y="3643"/>
                    <a:pt x="8741" y="3643"/>
                  </a:cubicBezTo>
                  <a:lnTo>
                    <a:pt x="8712" y="3628"/>
                  </a:lnTo>
                  <a:cubicBezTo>
                    <a:pt x="8683" y="3621"/>
                    <a:pt x="8654" y="3617"/>
                    <a:pt x="8625" y="3617"/>
                  </a:cubicBezTo>
                  <a:cubicBezTo>
                    <a:pt x="8596" y="3617"/>
                    <a:pt x="8567" y="3621"/>
                    <a:pt x="8538" y="3628"/>
                  </a:cubicBezTo>
                  <a:lnTo>
                    <a:pt x="8422" y="3628"/>
                  </a:lnTo>
                  <a:cubicBezTo>
                    <a:pt x="8335" y="3614"/>
                    <a:pt x="8249" y="3585"/>
                    <a:pt x="8176" y="3541"/>
                  </a:cubicBezTo>
                  <a:lnTo>
                    <a:pt x="8133" y="3512"/>
                  </a:lnTo>
                  <a:cubicBezTo>
                    <a:pt x="8118" y="3498"/>
                    <a:pt x="8104" y="3483"/>
                    <a:pt x="8104" y="3469"/>
                  </a:cubicBezTo>
                  <a:cubicBezTo>
                    <a:pt x="8075" y="3454"/>
                    <a:pt x="8060" y="3425"/>
                    <a:pt x="8046" y="3411"/>
                  </a:cubicBezTo>
                  <a:lnTo>
                    <a:pt x="8017" y="3353"/>
                  </a:lnTo>
                  <a:cubicBezTo>
                    <a:pt x="8002" y="3338"/>
                    <a:pt x="8002" y="3324"/>
                    <a:pt x="8002" y="3309"/>
                  </a:cubicBezTo>
                  <a:cubicBezTo>
                    <a:pt x="8002" y="3295"/>
                    <a:pt x="7988" y="3295"/>
                    <a:pt x="7988" y="3280"/>
                  </a:cubicBezTo>
                  <a:cubicBezTo>
                    <a:pt x="7959" y="3179"/>
                    <a:pt x="7915" y="3092"/>
                    <a:pt x="7872" y="3005"/>
                  </a:cubicBezTo>
                  <a:cubicBezTo>
                    <a:pt x="7872" y="2990"/>
                    <a:pt x="7857" y="2976"/>
                    <a:pt x="7857" y="2961"/>
                  </a:cubicBezTo>
                  <a:cubicBezTo>
                    <a:pt x="7828" y="2889"/>
                    <a:pt x="7828" y="2817"/>
                    <a:pt x="7828" y="2744"/>
                  </a:cubicBezTo>
                  <a:cubicBezTo>
                    <a:pt x="7843" y="2701"/>
                    <a:pt x="7857" y="2643"/>
                    <a:pt x="7886" y="2585"/>
                  </a:cubicBezTo>
                  <a:cubicBezTo>
                    <a:pt x="7901" y="2527"/>
                    <a:pt x="7930" y="2469"/>
                    <a:pt x="7973" y="2425"/>
                  </a:cubicBezTo>
                  <a:cubicBezTo>
                    <a:pt x="7988" y="2411"/>
                    <a:pt x="8002" y="2396"/>
                    <a:pt x="8017" y="2396"/>
                  </a:cubicBezTo>
                  <a:lnTo>
                    <a:pt x="8031" y="2396"/>
                  </a:lnTo>
                  <a:lnTo>
                    <a:pt x="8075" y="2353"/>
                  </a:lnTo>
                  <a:cubicBezTo>
                    <a:pt x="8118" y="2324"/>
                    <a:pt x="8147" y="2280"/>
                    <a:pt x="8176" y="2237"/>
                  </a:cubicBezTo>
                  <a:cubicBezTo>
                    <a:pt x="8176" y="2208"/>
                    <a:pt x="8191" y="2193"/>
                    <a:pt x="8205" y="2164"/>
                  </a:cubicBezTo>
                  <a:cubicBezTo>
                    <a:pt x="8205" y="2150"/>
                    <a:pt x="8220" y="2121"/>
                    <a:pt x="8220" y="2092"/>
                  </a:cubicBezTo>
                  <a:cubicBezTo>
                    <a:pt x="8249" y="1947"/>
                    <a:pt x="8220" y="1802"/>
                    <a:pt x="8133" y="1686"/>
                  </a:cubicBezTo>
                  <a:cubicBezTo>
                    <a:pt x="8017" y="1555"/>
                    <a:pt x="7915" y="1439"/>
                    <a:pt x="7799" y="1323"/>
                  </a:cubicBezTo>
                  <a:cubicBezTo>
                    <a:pt x="7683" y="1207"/>
                    <a:pt x="7567" y="1092"/>
                    <a:pt x="7437" y="990"/>
                  </a:cubicBezTo>
                  <a:cubicBezTo>
                    <a:pt x="7352" y="926"/>
                    <a:pt x="7244" y="886"/>
                    <a:pt x="7135" y="886"/>
                  </a:cubicBezTo>
                  <a:cubicBezTo>
                    <a:pt x="7095" y="886"/>
                    <a:pt x="7055" y="891"/>
                    <a:pt x="7016" y="903"/>
                  </a:cubicBezTo>
                  <a:lnTo>
                    <a:pt x="6958" y="918"/>
                  </a:lnTo>
                  <a:cubicBezTo>
                    <a:pt x="6886" y="947"/>
                    <a:pt x="6828" y="990"/>
                    <a:pt x="6770" y="1048"/>
                  </a:cubicBezTo>
                  <a:cubicBezTo>
                    <a:pt x="6755" y="1063"/>
                    <a:pt x="6741" y="1077"/>
                    <a:pt x="6726" y="1092"/>
                  </a:cubicBezTo>
                  <a:cubicBezTo>
                    <a:pt x="6668" y="1178"/>
                    <a:pt x="6596" y="1236"/>
                    <a:pt x="6509" y="1265"/>
                  </a:cubicBezTo>
                  <a:cubicBezTo>
                    <a:pt x="6466" y="1280"/>
                    <a:pt x="6437" y="1294"/>
                    <a:pt x="6408" y="1294"/>
                  </a:cubicBezTo>
                  <a:lnTo>
                    <a:pt x="6263" y="1294"/>
                  </a:lnTo>
                  <a:cubicBezTo>
                    <a:pt x="6234" y="1294"/>
                    <a:pt x="6205" y="1280"/>
                    <a:pt x="6190" y="1280"/>
                  </a:cubicBezTo>
                  <a:lnTo>
                    <a:pt x="6132" y="1251"/>
                  </a:lnTo>
                  <a:lnTo>
                    <a:pt x="6074" y="1222"/>
                  </a:lnTo>
                  <a:cubicBezTo>
                    <a:pt x="6045" y="1207"/>
                    <a:pt x="6016" y="1193"/>
                    <a:pt x="5987" y="1193"/>
                  </a:cubicBezTo>
                  <a:cubicBezTo>
                    <a:pt x="5944" y="1178"/>
                    <a:pt x="5871" y="1149"/>
                    <a:pt x="5828" y="1121"/>
                  </a:cubicBezTo>
                  <a:cubicBezTo>
                    <a:pt x="5625" y="1048"/>
                    <a:pt x="5494" y="845"/>
                    <a:pt x="5509" y="628"/>
                  </a:cubicBezTo>
                  <a:lnTo>
                    <a:pt x="5509" y="599"/>
                  </a:lnTo>
                  <a:cubicBezTo>
                    <a:pt x="5552" y="338"/>
                    <a:pt x="5378" y="106"/>
                    <a:pt x="5132" y="48"/>
                  </a:cubicBezTo>
                  <a:cubicBezTo>
                    <a:pt x="5117" y="33"/>
                    <a:pt x="5103" y="33"/>
                    <a:pt x="5088" y="33"/>
                  </a:cubicBezTo>
                  <a:cubicBezTo>
                    <a:pt x="4922" y="12"/>
                    <a:pt x="4755" y="1"/>
                    <a:pt x="45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1;p33">
              <a:extLst>
                <a:ext uri="{FF2B5EF4-FFF2-40B4-BE49-F238E27FC236}">
                  <a16:creationId xmlns:a16="http://schemas.microsoft.com/office/drawing/2014/main" id="{11F3B61B-20CC-BE44-A18C-8B515B9A5D28}"/>
                </a:ext>
              </a:extLst>
            </p:cNvPr>
            <p:cNvSpPr/>
            <p:nvPr/>
          </p:nvSpPr>
          <p:spPr>
            <a:xfrm>
              <a:off x="4613946" y="697900"/>
              <a:ext cx="4028811" cy="3329952"/>
            </a:xfrm>
            <a:custGeom>
              <a:avLst/>
              <a:gdLst/>
              <a:ahLst/>
              <a:cxnLst/>
              <a:rect l="l" t="t" r="r" b="b"/>
              <a:pathLst>
                <a:path w="42729" h="35317" extrusionOk="0">
                  <a:moveTo>
                    <a:pt x="19690" y="1"/>
                  </a:moveTo>
                  <a:cubicBezTo>
                    <a:pt x="18145" y="1"/>
                    <a:pt x="16885" y="1260"/>
                    <a:pt x="16885" y="2834"/>
                  </a:cubicBezTo>
                  <a:lnTo>
                    <a:pt x="16885" y="6898"/>
                  </a:lnTo>
                  <a:cubicBezTo>
                    <a:pt x="16885" y="7356"/>
                    <a:pt x="16513" y="7728"/>
                    <a:pt x="16084" y="7728"/>
                  </a:cubicBezTo>
                  <a:cubicBezTo>
                    <a:pt x="15626" y="7728"/>
                    <a:pt x="15283" y="7356"/>
                    <a:pt x="15283" y="6898"/>
                  </a:cubicBezTo>
                  <a:lnTo>
                    <a:pt x="15283" y="6383"/>
                  </a:lnTo>
                  <a:cubicBezTo>
                    <a:pt x="15283" y="4837"/>
                    <a:pt x="14024" y="3607"/>
                    <a:pt x="12507" y="3607"/>
                  </a:cubicBezTo>
                  <a:cubicBezTo>
                    <a:pt x="10961" y="3607"/>
                    <a:pt x="9702" y="4837"/>
                    <a:pt x="9702" y="6383"/>
                  </a:cubicBezTo>
                  <a:lnTo>
                    <a:pt x="9702" y="16800"/>
                  </a:lnTo>
                  <a:cubicBezTo>
                    <a:pt x="9702" y="17201"/>
                    <a:pt x="9387" y="17515"/>
                    <a:pt x="8987" y="17515"/>
                  </a:cubicBezTo>
                  <a:cubicBezTo>
                    <a:pt x="8615" y="17515"/>
                    <a:pt x="8271" y="17201"/>
                    <a:pt x="8271" y="16800"/>
                  </a:cubicBezTo>
                  <a:lnTo>
                    <a:pt x="8271" y="16113"/>
                  </a:lnTo>
                  <a:cubicBezTo>
                    <a:pt x="8271" y="15026"/>
                    <a:pt x="7413" y="14138"/>
                    <a:pt x="6325" y="14138"/>
                  </a:cubicBezTo>
                  <a:cubicBezTo>
                    <a:pt x="5237" y="14138"/>
                    <a:pt x="4350" y="15026"/>
                    <a:pt x="4379" y="16113"/>
                  </a:cubicBezTo>
                  <a:lnTo>
                    <a:pt x="4379" y="22467"/>
                  </a:lnTo>
                  <a:cubicBezTo>
                    <a:pt x="4379" y="22839"/>
                    <a:pt x="4035" y="23182"/>
                    <a:pt x="3663" y="23182"/>
                  </a:cubicBezTo>
                  <a:cubicBezTo>
                    <a:pt x="3263" y="23182"/>
                    <a:pt x="2948" y="22839"/>
                    <a:pt x="2948" y="22467"/>
                  </a:cubicBezTo>
                  <a:cubicBezTo>
                    <a:pt x="2948" y="21637"/>
                    <a:pt x="2261" y="20978"/>
                    <a:pt x="1460" y="20978"/>
                  </a:cubicBezTo>
                  <a:cubicBezTo>
                    <a:pt x="658" y="20978"/>
                    <a:pt x="0" y="21637"/>
                    <a:pt x="0" y="22467"/>
                  </a:cubicBezTo>
                  <a:lnTo>
                    <a:pt x="0" y="35317"/>
                  </a:lnTo>
                  <a:lnTo>
                    <a:pt x="42729" y="35317"/>
                  </a:lnTo>
                  <a:lnTo>
                    <a:pt x="42729" y="22839"/>
                  </a:lnTo>
                  <a:cubicBezTo>
                    <a:pt x="42729" y="21808"/>
                    <a:pt x="41899" y="20978"/>
                    <a:pt x="40897" y="20978"/>
                  </a:cubicBezTo>
                  <a:cubicBezTo>
                    <a:pt x="39867" y="20978"/>
                    <a:pt x="39037" y="21808"/>
                    <a:pt x="39037" y="22839"/>
                  </a:cubicBezTo>
                  <a:lnTo>
                    <a:pt x="39037" y="23497"/>
                  </a:lnTo>
                  <a:cubicBezTo>
                    <a:pt x="39037" y="23955"/>
                    <a:pt x="38665" y="24298"/>
                    <a:pt x="38235" y="24298"/>
                  </a:cubicBezTo>
                  <a:cubicBezTo>
                    <a:pt x="37806" y="24298"/>
                    <a:pt x="37434" y="23955"/>
                    <a:pt x="37434" y="23497"/>
                  </a:cubicBezTo>
                  <a:lnTo>
                    <a:pt x="37434" y="10990"/>
                  </a:lnTo>
                  <a:cubicBezTo>
                    <a:pt x="37434" y="9702"/>
                    <a:pt x="36375" y="8644"/>
                    <a:pt x="35087" y="8644"/>
                  </a:cubicBezTo>
                  <a:cubicBezTo>
                    <a:pt x="33799" y="8644"/>
                    <a:pt x="32741" y="9702"/>
                    <a:pt x="32741" y="10990"/>
                  </a:cubicBezTo>
                  <a:lnTo>
                    <a:pt x="32741" y="11763"/>
                  </a:lnTo>
                  <a:cubicBezTo>
                    <a:pt x="32741" y="12479"/>
                    <a:pt x="32168" y="13022"/>
                    <a:pt x="31481" y="13022"/>
                  </a:cubicBezTo>
                  <a:cubicBezTo>
                    <a:pt x="30766" y="13022"/>
                    <a:pt x="30222" y="12479"/>
                    <a:pt x="30222" y="11763"/>
                  </a:cubicBezTo>
                  <a:lnTo>
                    <a:pt x="30222" y="5324"/>
                  </a:lnTo>
                  <a:cubicBezTo>
                    <a:pt x="30222" y="3807"/>
                    <a:pt x="28963" y="2548"/>
                    <a:pt x="27446" y="2548"/>
                  </a:cubicBezTo>
                  <a:cubicBezTo>
                    <a:pt x="25901" y="2548"/>
                    <a:pt x="24641" y="3807"/>
                    <a:pt x="24641" y="5324"/>
                  </a:cubicBezTo>
                  <a:lnTo>
                    <a:pt x="24641" y="5696"/>
                  </a:lnTo>
                  <a:cubicBezTo>
                    <a:pt x="24641" y="6268"/>
                    <a:pt x="24155" y="6755"/>
                    <a:pt x="23582" y="6755"/>
                  </a:cubicBezTo>
                  <a:cubicBezTo>
                    <a:pt x="22981" y="6755"/>
                    <a:pt x="22495" y="6268"/>
                    <a:pt x="22495" y="5696"/>
                  </a:cubicBezTo>
                  <a:lnTo>
                    <a:pt x="22495" y="2834"/>
                  </a:lnTo>
                  <a:cubicBezTo>
                    <a:pt x="22495" y="1260"/>
                    <a:pt x="21236" y="1"/>
                    <a:pt x="19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22;p33">
              <a:extLst>
                <a:ext uri="{FF2B5EF4-FFF2-40B4-BE49-F238E27FC236}">
                  <a16:creationId xmlns:a16="http://schemas.microsoft.com/office/drawing/2014/main" id="{C11C0CC6-150D-A347-B464-A8DFD11A1930}"/>
                </a:ext>
              </a:extLst>
            </p:cNvPr>
            <p:cNvSpPr/>
            <p:nvPr/>
          </p:nvSpPr>
          <p:spPr>
            <a:xfrm>
              <a:off x="4476284" y="4168083"/>
              <a:ext cx="4228512" cy="91836"/>
            </a:xfrm>
            <a:custGeom>
              <a:avLst/>
              <a:gdLst/>
              <a:ahLst/>
              <a:cxnLst/>
              <a:rect l="l" t="t" r="r" b="b"/>
              <a:pathLst>
                <a:path w="44847" h="974" extrusionOk="0">
                  <a:moveTo>
                    <a:pt x="659" y="1"/>
                  </a:moveTo>
                  <a:cubicBezTo>
                    <a:pt x="1" y="1"/>
                    <a:pt x="1" y="974"/>
                    <a:pt x="659" y="974"/>
                  </a:cubicBezTo>
                  <a:lnTo>
                    <a:pt x="44360" y="974"/>
                  </a:lnTo>
                  <a:cubicBezTo>
                    <a:pt x="44618" y="974"/>
                    <a:pt x="44847" y="745"/>
                    <a:pt x="44847" y="487"/>
                  </a:cubicBezTo>
                  <a:cubicBezTo>
                    <a:pt x="44847" y="201"/>
                    <a:pt x="44618" y="1"/>
                    <a:pt x="44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23;p33">
              <a:extLst>
                <a:ext uri="{FF2B5EF4-FFF2-40B4-BE49-F238E27FC236}">
                  <a16:creationId xmlns:a16="http://schemas.microsoft.com/office/drawing/2014/main" id="{0E0A48EA-040F-D641-9639-2DE959EC8FCE}"/>
                </a:ext>
              </a:extLst>
            </p:cNvPr>
            <p:cNvSpPr/>
            <p:nvPr/>
          </p:nvSpPr>
          <p:spPr>
            <a:xfrm>
              <a:off x="4476284" y="4168083"/>
              <a:ext cx="1848506" cy="94570"/>
            </a:xfrm>
            <a:custGeom>
              <a:avLst/>
              <a:gdLst/>
              <a:ahLst/>
              <a:cxnLst/>
              <a:rect l="l" t="t" r="r" b="b"/>
              <a:pathLst>
                <a:path w="19605" h="1003" extrusionOk="0">
                  <a:moveTo>
                    <a:pt x="659" y="1"/>
                  </a:moveTo>
                  <a:cubicBezTo>
                    <a:pt x="1" y="1"/>
                    <a:pt x="1" y="1003"/>
                    <a:pt x="659" y="1003"/>
                  </a:cubicBezTo>
                  <a:lnTo>
                    <a:pt x="19605" y="1003"/>
                  </a:lnTo>
                  <a:lnTo>
                    <a:pt x="196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24;p33">
              <a:extLst>
                <a:ext uri="{FF2B5EF4-FFF2-40B4-BE49-F238E27FC236}">
                  <a16:creationId xmlns:a16="http://schemas.microsoft.com/office/drawing/2014/main" id="{99086134-A663-584C-9F46-662D94C8AA1C}"/>
                </a:ext>
              </a:extLst>
            </p:cNvPr>
            <p:cNvSpPr/>
            <p:nvPr/>
          </p:nvSpPr>
          <p:spPr>
            <a:xfrm>
              <a:off x="6222224" y="4120939"/>
              <a:ext cx="202435" cy="184238"/>
            </a:xfrm>
            <a:custGeom>
              <a:avLst/>
              <a:gdLst/>
              <a:ahLst/>
              <a:cxnLst/>
              <a:rect l="l" t="t" r="r" b="b"/>
              <a:pathLst>
                <a:path w="2147" h="1954" extrusionOk="0">
                  <a:moveTo>
                    <a:pt x="1073" y="0"/>
                  </a:moveTo>
                  <a:cubicBezTo>
                    <a:pt x="823" y="0"/>
                    <a:pt x="573" y="100"/>
                    <a:pt x="372" y="301"/>
                  </a:cubicBezTo>
                  <a:cubicBezTo>
                    <a:pt x="0" y="673"/>
                    <a:pt x="0" y="1302"/>
                    <a:pt x="372" y="1674"/>
                  </a:cubicBezTo>
                  <a:cubicBezTo>
                    <a:pt x="573" y="1860"/>
                    <a:pt x="823" y="1953"/>
                    <a:pt x="1073" y="1953"/>
                  </a:cubicBezTo>
                  <a:cubicBezTo>
                    <a:pt x="1324" y="1953"/>
                    <a:pt x="1574" y="1860"/>
                    <a:pt x="1775" y="1674"/>
                  </a:cubicBezTo>
                  <a:cubicBezTo>
                    <a:pt x="2147" y="1302"/>
                    <a:pt x="2147" y="673"/>
                    <a:pt x="1775" y="301"/>
                  </a:cubicBezTo>
                  <a:cubicBezTo>
                    <a:pt x="1574" y="100"/>
                    <a:pt x="1324" y="0"/>
                    <a:pt x="10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25;p33">
              <a:extLst>
                <a:ext uri="{FF2B5EF4-FFF2-40B4-BE49-F238E27FC236}">
                  <a16:creationId xmlns:a16="http://schemas.microsoft.com/office/drawing/2014/main" id="{61FE820C-993E-6045-9C1E-448B4BC3C6AB}"/>
                </a:ext>
              </a:extLst>
            </p:cNvPr>
            <p:cNvSpPr/>
            <p:nvPr/>
          </p:nvSpPr>
          <p:spPr>
            <a:xfrm>
              <a:off x="7638907" y="2002377"/>
              <a:ext cx="1430247" cy="2025484"/>
            </a:xfrm>
            <a:custGeom>
              <a:avLst/>
              <a:gdLst/>
              <a:ahLst/>
              <a:cxnLst/>
              <a:rect l="l" t="t" r="r" b="b"/>
              <a:pathLst>
                <a:path w="15169" h="21482" extrusionOk="0">
                  <a:moveTo>
                    <a:pt x="5892" y="0"/>
                  </a:moveTo>
                  <a:cubicBezTo>
                    <a:pt x="1137" y="0"/>
                    <a:pt x="0" y="21482"/>
                    <a:pt x="0" y="21482"/>
                  </a:cubicBezTo>
                  <a:lnTo>
                    <a:pt x="8701" y="21482"/>
                  </a:lnTo>
                  <a:cubicBezTo>
                    <a:pt x="8701" y="21482"/>
                    <a:pt x="15168" y="2364"/>
                    <a:pt x="12020" y="1706"/>
                  </a:cubicBezTo>
                  <a:cubicBezTo>
                    <a:pt x="11914" y="1683"/>
                    <a:pt x="11808" y="1672"/>
                    <a:pt x="11704" y="1672"/>
                  </a:cubicBezTo>
                  <a:cubicBezTo>
                    <a:pt x="8733" y="1672"/>
                    <a:pt x="6560" y="10641"/>
                    <a:pt x="6443" y="10641"/>
                  </a:cubicBezTo>
                  <a:cubicBezTo>
                    <a:pt x="6442" y="10641"/>
                    <a:pt x="6440" y="10639"/>
                    <a:pt x="6440" y="10635"/>
                  </a:cubicBezTo>
                  <a:cubicBezTo>
                    <a:pt x="6382" y="10320"/>
                    <a:pt x="9216" y="447"/>
                    <a:pt x="6125" y="17"/>
                  </a:cubicBezTo>
                  <a:cubicBezTo>
                    <a:pt x="6046" y="6"/>
                    <a:pt x="5969" y="0"/>
                    <a:pt x="58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26;p33">
              <a:extLst>
                <a:ext uri="{FF2B5EF4-FFF2-40B4-BE49-F238E27FC236}">
                  <a16:creationId xmlns:a16="http://schemas.microsoft.com/office/drawing/2014/main" id="{4F9A6C7D-B41D-5A4E-BD5E-6CF1491C0988}"/>
                </a:ext>
              </a:extLst>
            </p:cNvPr>
            <p:cNvSpPr/>
            <p:nvPr/>
          </p:nvSpPr>
          <p:spPr>
            <a:xfrm>
              <a:off x="5266893" y="1680100"/>
              <a:ext cx="2860494" cy="1856615"/>
            </a:xfrm>
            <a:custGeom>
              <a:avLst/>
              <a:gdLst/>
              <a:ahLst/>
              <a:cxnLst/>
              <a:rect l="l" t="t" r="r" b="b"/>
              <a:pathLst>
                <a:path w="30338" h="19691" extrusionOk="0">
                  <a:moveTo>
                    <a:pt x="3292" y="1"/>
                  </a:moveTo>
                  <a:cubicBezTo>
                    <a:pt x="1461" y="1"/>
                    <a:pt x="1" y="1461"/>
                    <a:pt x="1" y="3264"/>
                  </a:cubicBezTo>
                  <a:lnTo>
                    <a:pt x="1" y="16400"/>
                  </a:lnTo>
                  <a:cubicBezTo>
                    <a:pt x="1" y="18203"/>
                    <a:pt x="1461" y="19691"/>
                    <a:pt x="3292" y="19691"/>
                  </a:cubicBezTo>
                  <a:lnTo>
                    <a:pt x="27075" y="19691"/>
                  </a:lnTo>
                  <a:cubicBezTo>
                    <a:pt x="28878" y="19691"/>
                    <a:pt x="30337" y="18203"/>
                    <a:pt x="30337" y="16400"/>
                  </a:cubicBezTo>
                  <a:lnTo>
                    <a:pt x="30337" y="3264"/>
                  </a:lnTo>
                  <a:cubicBezTo>
                    <a:pt x="30337" y="1461"/>
                    <a:pt x="28878" y="1"/>
                    <a:pt x="2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27;p33">
              <a:extLst>
                <a:ext uri="{FF2B5EF4-FFF2-40B4-BE49-F238E27FC236}">
                  <a16:creationId xmlns:a16="http://schemas.microsoft.com/office/drawing/2014/main" id="{0797B0EE-D048-8F4E-B990-D81610732085}"/>
                </a:ext>
              </a:extLst>
            </p:cNvPr>
            <p:cNvSpPr/>
            <p:nvPr/>
          </p:nvSpPr>
          <p:spPr>
            <a:xfrm>
              <a:off x="5391071" y="1788060"/>
              <a:ext cx="2614875" cy="1495023"/>
            </a:xfrm>
            <a:custGeom>
              <a:avLst/>
              <a:gdLst/>
              <a:ahLst/>
              <a:cxnLst/>
              <a:rect l="l" t="t" r="r" b="b"/>
              <a:pathLst>
                <a:path w="27733" h="15856" extrusionOk="0">
                  <a:moveTo>
                    <a:pt x="0" y="1"/>
                  </a:moveTo>
                  <a:lnTo>
                    <a:pt x="0" y="15856"/>
                  </a:lnTo>
                  <a:lnTo>
                    <a:pt x="27732" y="15856"/>
                  </a:lnTo>
                  <a:lnTo>
                    <a:pt x="277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28;p33">
              <a:extLst>
                <a:ext uri="{FF2B5EF4-FFF2-40B4-BE49-F238E27FC236}">
                  <a16:creationId xmlns:a16="http://schemas.microsoft.com/office/drawing/2014/main" id="{F0EB4483-9657-6E4C-BD6D-C27C29055693}"/>
                </a:ext>
              </a:extLst>
            </p:cNvPr>
            <p:cNvSpPr/>
            <p:nvPr/>
          </p:nvSpPr>
          <p:spPr>
            <a:xfrm>
              <a:off x="6176305" y="3536635"/>
              <a:ext cx="1041688" cy="302380"/>
            </a:xfrm>
            <a:custGeom>
              <a:avLst/>
              <a:gdLst/>
              <a:ahLst/>
              <a:cxnLst/>
              <a:rect l="l" t="t" r="r" b="b"/>
              <a:pathLst>
                <a:path w="11048" h="3207" extrusionOk="0">
                  <a:moveTo>
                    <a:pt x="1" y="1"/>
                  </a:moveTo>
                  <a:lnTo>
                    <a:pt x="1" y="3206"/>
                  </a:lnTo>
                  <a:lnTo>
                    <a:pt x="11048" y="3206"/>
                  </a:lnTo>
                  <a:lnTo>
                    <a:pt x="11048" y="1"/>
                  </a:lnTo>
                  <a:close/>
                </a:path>
              </a:pathLst>
            </a:custGeom>
            <a:solidFill>
              <a:srgbClr val="E3E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29;p33">
              <a:extLst>
                <a:ext uri="{FF2B5EF4-FFF2-40B4-BE49-F238E27FC236}">
                  <a16:creationId xmlns:a16="http://schemas.microsoft.com/office/drawing/2014/main" id="{6496D948-C777-5F48-8A58-D5CE156602F8}"/>
                </a:ext>
              </a:extLst>
            </p:cNvPr>
            <p:cNvSpPr/>
            <p:nvPr/>
          </p:nvSpPr>
          <p:spPr>
            <a:xfrm>
              <a:off x="5879485" y="3817331"/>
              <a:ext cx="1635322" cy="210544"/>
            </a:xfrm>
            <a:custGeom>
              <a:avLst/>
              <a:gdLst/>
              <a:ahLst/>
              <a:cxnLst/>
              <a:rect l="l" t="t" r="r" b="b"/>
              <a:pathLst>
                <a:path w="17344" h="2233" extrusionOk="0">
                  <a:moveTo>
                    <a:pt x="2261" y="0"/>
                  </a:moveTo>
                  <a:cubicBezTo>
                    <a:pt x="1031" y="0"/>
                    <a:pt x="1" y="1002"/>
                    <a:pt x="29" y="2233"/>
                  </a:cubicBezTo>
                  <a:lnTo>
                    <a:pt x="17344" y="2233"/>
                  </a:lnTo>
                  <a:cubicBezTo>
                    <a:pt x="17344" y="1002"/>
                    <a:pt x="16342" y="0"/>
                    <a:pt x="15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30;p33">
              <a:extLst>
                <a:ext uri="{FF2B5EF4-FFF2-40B4-BE49-F238E27FC236}">
                  <a16:creationId xmlns:a16="http://schemas.microsoft.com/office/drawing/2014/main" id="{325FBAAB-0D23-EB4E-A1CA-8AB02CD22547}"/>
                </a:ext>
              </a:extLst>
            </p:cNvPr>
            <p:cNvSpPr/>
            <p:nvPr/>
          </p:nvSpPr>
          <p:spPr>
            <a:xfrm>
              <a:off x="5987445" y="3479967"/>
              <a:ext cx="1432981" cy="110788"/>
            </a:xfrm>
            <a:custGeom>
              <a:avLst/>
              <a:gdLst/>
              <a:ahLst/>
              <a:cxnLst/>
              <a:rect l="l" t="t" r="r" b="b"/>
              <a:pathLst>
                <a:path w="15198" h="1175" extrusionOk="0">
                  <a:moveTo>
                    <a:pt x="716" y="1"/>
                  </a:moveTo>
                  <a:cubicBezTo>
                    <a:pt x="0" y="58"/>
                    <a:pt x="0" y="1117"/>
                    <a:pt x="716" y="1174"/>
                  </a:cubicBezTo>
                  <a:lnTo>
                    <a:pt x="14482" y="1174"/>
                  </a:lnTo>
                  <a:cubicBezTo>
                    <a:pt x="15197" y="1117"/>
                    <a:pt x="15197" y="58"/>
                    <a:pt x="14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31;p33">
              <a:extLst>
                <a:ext uri="{FF2B5EF4-FFF2-40B4-BE49-F238E27FC236}">
                  <a16:creationId xmlns:a16="http://schemas.microsoft.com/office/drawing/2014/main" id="{689D6CE1-EBDF-F14F-8782-D9BCD663354D}"/>
                </a:ext>
              </a:extLst>
            </p:cNvPr>
            <p:cNvSpPr/>
            <p:nvPr/>
          </p:nvSpPr>
          <p:spPr>
            <a:xfrm>
              <a:off x="5007883" y="3652703"/>
              <a:ext cx="688204" cy="375170"/>
            </a:xfrm>
            <a:custGeom>
              <a:avLst/>
              <a:gdLst/>
              <a:ahLst/>
              <a:cxnLst/>
              <a:rect l="l" t="t" r="r" b="b"/>
              <a:pathLst>
                <a:path w="7299" h="3979" extrusionOk="0">
                  <a:moveTo>
                    <a:pt x="1031" y="1"/>
                  </a:moveTo>
                  <a:cubicBezTo>
                    <a:pt x="487" y="1"/>
                    <a:pt x="1" y="458"/>
                    <a:pt x="1" y="1031"/>
                  </a:cubicBezTo>
                  <a:cubicBezTo>
                    <a:pt x="1" y="2662"/>
                    <a:pt x="1346" y="3979"/>
                    <a:pt x="2977" y="3979"/>
                  </a:cubicBezTo>
                  <a:lnTo>
                    <a:pt x="4322" y="3979"/>
                  </a:lnTo>
                  <a:cubicBezTo>
                    <a:pt x="5982" y="3979"/>
                    <a:pt x="7298" y="2662"/>
                    <a:pt x="7298" y="1031"/>
                  </a:cubicBezTo>
                  <a:cubicBezTo>
                    <a:pt x="7298" y="458"/>
                    <a:pt x="6841" y="1"/>
                    <a:pt x="6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32;p33">
              <a:extLst>
                <a:ext uri="{FF2B5EF4-FFF2-40B4-BE49-F238E27FC236}">
                  <a16:creationId xmlns:a16="http://schemas.microsoft.com/office/drawing/2014/main" id="{604FA81D-349F-1B45-A3C4-A7D4219BCFBA}"/>
                </a:ext>
              </a:extLst>
            </p:cNvPr>
            <p:cNvSpPr/>
            <p:nvPr/>
          </p:nvSpPr>
          <p:spPr>
            <a:xfrm>
              <a:off x="4940466" y="3091217"/>
              <a:ext cx="831144" cy="561576"/>
            </a:xfrm>
            <a:custGeom>
              <a:avLst/>
              <a:gdLst/>
              <a:ahLst/>
              <a:cxnLst/>
              <a:rect l="l" t="t" r="r" b="b"/>
              <a:pathLst>
                <a:path w="8815" h="5956" extrusionOk="0">
                  <a:moveTo>
                    <a:pt x="4624" y="1"/>
                  </a:moveTo>
                  <a:cubicBezTo>
                    <a:pt x="4609" y="1"/>
                    <a:pt x="4594" y="2"/>
                    <a:pt x="4579" y="3"/>
                  </a:cubicBezTo>
                  <a:cubicBezTo>
                    <a:pt x="3492" y="60"/>
                    <a:pt x="3492" y="2951"/>
                    <a:pt x="3492" y="2951"/>
                  </a:cubicBezTo>
                  <a:cubicBezTo>
                    <a:pt x="3492" y="2951"/>
                    <a:pt x="2695" y="1756"/>
                    <a:pt x="2081" y="1756"/>
                  </a:cubicBezTo>
                  <a:cubicBezTo>
                    <a:pt x="1923" y="1756"/>
                    <a:pt x="1777" y="1835"/>
                    <a:pt x="1660" y="2035"/>
                  </a:cubicBezTo>
                  <a:cubicBezTo>
                    <a:pt x="1240" y="2714"/>
                    <a:pt x="1630" y="3394"/>
                    <a:pt x="1904" y="3742"/>
                  </a:cubicBezTo>
                  <a:lnTo>
                    <a:pt x="1904" y="3742"/>
                  </a:lnTo>
                  <a:cubicBezTo>
                    <a:pt x="1716" y="3560"/>
                    <a:pt x="1428" y="3341"/>
                    <a:pt x="1125" y="3341"/>
                  </a:cubicBezTo>
                  <a:cubicBezTo>
                    <a:pt x="959" y="3341"/>
                    <a:pt x="789" y="3407"/>
                    <a:pt x="630" y="3580"/>
                  </a:cubicBezTo>
                  <a:cubicBezTo>
                    <a:pt x="0" y="4296"/>
                    <a:pt x="2375" y="5927"/>
                    <a:pt x="2375" y="5927"/>
                  </a:cubicBezTo>
                  <a:lnTo>
                    <a:pt x="5924" y="5956"/>
                  </a:lnTo>
                  <a:cubicBezTo>
                    <a:pt x="5924" y="5956"/>
                    <a:pt x="8815" y="3552"/>
                    <a:pt x="8099" y="3094"/>
                  </a:cubicBezTo>
                  <a:cubicBezTo>
                    <a:pt x="7981" y="3013"/>
                    <a:pt x="7858" y="2980"/>
                    <a:pt x="7734" y="2980"/>
                  </a:cubicBezTo>
                  <a:cubicBezTo>
                    <a:pt x="7106" y="2980"/>
                    <a:pt x="6468" y="3838"/>
                    <a:pt x="6468" y="3838"/>
                  </a:cubicBezTo>
                  <a:cubicBezTo>
                    <a:pt x="6468" y="3838"/>
                    <a:pt x="8357" y="1262"/>
                    <a:pt x="7241" y="1062"/>
                  </a:cubicBezTo>
                  <a:cubicBezTo>
                    <a:pt x="7183" y="1050"/>
                    <a:pt x="7125" y="1044"/>
                    <a:pt x="7069" y="1044"/>
                  </a:cubicBezTo>
                  <a:cubicBezTo>
                    <a:pt x="6038" y="1044"/>
                    <a:pt x="5266" y="2922"/>
                    <a:pt x="5266" y="2922"/>
                  </a:cubicBezTo>
                  <a:cubicBezTo>
                    <a:pt x="5266" y="2922"/>
                    <a:pt x="5655" y="1"/>
                    <a:pt x="4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33;p33">
              <a:extLst>
                <a:ext uri="{FF2B5EF4-FFF2-40B4-BE49-F238E27FC236}">
                  <a16:creationId xmlns:a16="http://schemas.microsoft.com/office/drawing/2014/main" id="{1FFA486F-E25E-404C-82B1-186FD833B986}"/>
                </a:ext>
              </a:extLst>
            </p:cNvPr>
            <p:cNvSpPr/>
            <p:nvPr/>
          </p:nvSpPr>
          <p:spPr>
            <a:xfrm>
              <a:off x="4398025" y="3999590"/>
              <a:ext cx="4368906" cy="57704"/>
            </a:xfrm>
            <a:custGeom>
              <a:avLst/>
              <a:gdLst/>
              <a:ahLst/>
              <a:cxnLst/>
              <a:rect l="l" t="t" r="r" b="b"/>
              <a:pathLst>
                <a:path w="46336" h="612" extrusionOk="0">
                  <a:moveTo>
                    <a:pt x="1060" y="1"/>
                  </a:moveTo>
                  <a:cubicBezTo>
                    <a:pt x="859" y="1"/>
                    <a:pt x="659" y="4"/>
                    <a:pt x="459" y="13"/>
                  </a:cubicBezTo>
                  <a:lnTo>
                    <a:pt x="401" y="13"/>
                  </a:lnTo>
                  <a:cubicBezTo>
                    <a:pt x="1" y="13"/>
                    <a:pt x="1" y="586"/>
                    <a:pt x="401" y="586"/>
                  </a:cubicBezTo>
                  <a:lnTo>
                    <a:pt x="44103" y="586"/>
                  </a:lnTo>
                  <a:cubicBezTo>
                    <a:pt x="44484" y="586"/>
                    <a:pt x="44879" y="611"/>
                    <a:pt x="45277" y="611"/>
                  </a:cubicBezTo>
                  <a:cubicBezTo>
                    <a:pt x="45477" y="611"/>
                    <a:pt x="45677" y="605"/>
                    <a:pt x="45877" y="586"/>
                  </a:cubicBezTo>
                  <a:lnTo>
                    <a:pt x="45963" y="586"/>
                  </a:lnTo>
                  <a:cubicBezTo>
                    <a:pt x="46335" y="586"/>
                    <a:pt x="46335" y="13"/>
                    <a:pt x="45963" y="13"/>
                  </a:cubicBezTo>
                  <a:lnTo>
                    <a:pt x="2262" y="13"/>
                  </a:lnTo>
                  <a:cubicBezTo>
                    <a:pt x="1861" y="13"/>
                    <a:pt x="1460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" name="Google Shape;334;p33">
              <a:extLst>
                <a:ext uri="{FF2B5EF4-FFF2-40B4-BE49-F238E27FC236}">
                  <a16:creationId xmlns:a16="http://schemas.microsoft.com/office/drawing/2014/main" id="{5686E05A-942C-454A-8FF2-189C202A9A75}"/>
                </a:ext>
              </a:extLst>
            </p:cNvPr>
            <p:cNvGrpSpPr/>
            <p:nvPr/>
          </p:nvGrpSpPr>
          <p:grpSpPr>
            <a:xfrm>
              <a:off x="5887555" y="1894040"/>
              <a:ext cx="1635387" cy="1330888"/>
              <a:chOff x="2357113" y="709250"/>
              <a:chExt cx="2171252" cy="1766978"/>
            </a:xfrm>
          </p:grpSpPr>
          <p:sp>
            <p:nvSpPr>
              <p:cNvPr id="291" name="Google Shape;335;p33">
                <a:extLst>
                  <a:ext uri="{FF2B5EF4-FFF2-40B4-BE49-F238E27FC236}">
                    <a16:creationId xmlns:a16="http://schemas.microsoft.com/office/drawing/2014/main" id="{13BB7D76-D848-F34D-89B9-E062C62C8B3D}"/>
                  </a:ext>
                </a:extLst>
              </p:cNvPr>
              <p:cNvSpPr/>
              <p:nvPr/>
            </p:nvSpPr>
            <p:spPr>
              <a:xfrm>
                <a:off x="3734270" y="747515"/>
                <a:ext cx="491253" cy="29271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6701" extrusionOk="0">
                    <a:moveTo>
                      <a:pt x="7977" y="2830"/>
                    </a:moveTo>
                    <a:cubicBezTo>
                      <a:pt x="9146" y="3597"/>
                      <a:pt x="10917" y="4272"/>
                      <a:pt x="11190" y="5787"/>
                    </a:cubicBezTo>
                    <a:cubicBezTo>
                      <a:pt x="11245" y="6079"/>
                      <a:pt x="11209" y="6390"/>
                      <a:pt x="11117" y="6700"/>
                    </a:cubicBezTo>
                    <a:cubicBezTo>
                      <a:pt x="7485" y="4875"/>
                      <a:pt x="3706" y="3159"/>
                      <a:pt x="0" y="1406"/>
                    </a:cubicBezTo>
                    <a:cubicBezTo>
                      <a:pt x="164" y="968"/>
                      <a:pt x="511" y="639"/>
                      <a:pt x="931" y="493"/>
                    </a:cubicBezTo>
                    <a:cubicBezTo>
                      <a:pt x="2209" y="0"/>
                      <a:pt x="3907" y="968"/>
                      <a:pt x="4911" y="1333"/>
                    </a:cubicBezTo>
                    <a:cubicBezTo>
                      <a:pt x="5257" y="767"/>
                      <a:pt x="5714" y="329"/>
                      <a:pt x="6499" y="329"/>
                    </a:cubicBezTo>
                    <a:cubicBezTo>
                      <a:pt x="7722" y="366"/>
                      <a:pt x="8525" y="1570"/>
                      <a:pt x="7977" y="28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36;p33">
                <a:extLst>
                  <a:ext uri="{FF2B5EF4-FFF2-40B4-BE49-F238E27FC236}">
                    <a16:creationId xmlns:a16="http://schemas.microsoft.com/office/drawing/2014/main" id="{1A4CC1FE-6F4E-5146-985D-4A2C8ABB2B3F}"/>
                  </a:ext>
                </a:extLst>
              </p:cNvPr>
              <p:cNvSpPr/>
              <p:nvPr/>
            </p:nvSpPr>
            <p:spPr>
              <a:xfrm>
                <a:off x="3960717" y="796963"/>
                <a:ext cx="124451" cy="106891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447" extrusionOk="0">
                    <a:moveTo>
                      <a:pt x="1516" y="19"/>
                    </a:moveTo>
                    <a:cubicBezTo>
                      <a:pt x="2848" y="55"/>
                      <a:pt x="2319" y="2446"/>
                      <a:pt x="1004" y="1935"/>
                    </a:cubicBezTo>
                    <a:cubicBezTo>
                      <a:pt x="0" y="1552"/>
                      <a:pt x="585" y="0"/>
                      <a:pt x="1516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37;p33">
                <a:extLst>
                  <a:ext uri="{FF2B5EF4-FFF2-40B4-BE49-F238E27FC236}">
                    <a16:creationId xmlns:a16="http://schemas.microsoft.com/office/drawing/2014/main" id="{1833BE73-B298-C844-BC00-715C4ED852E8}"/>
                  </a:ext>
                </a:extLst>
              </p:cNvPr>
              <p:cNvSpPr/>
              <p:nvPr/>
            </p:nvSpPr>
            <p:spPr>
              <a:xfrm>
                <a:off x="3015791" y="723578"/>
                <a:ext cx="1337296" cy="1547059"/>
              </a:xfrm>
              <a:custGeom>
                <a:avLst/>
                <a:gdLst/>
                <a:ahLst/>
                <a:cxnLst/>
                <a:rect l="l" t="t" r="r" b="b"/>
                <a:pathLst>
                  <a:path w="30614" h="35416" extrusionOk="0">
                    <a:moveTo>
                      <a:pt x="9274" y="4948"/>
                    </a:moveTo>
                    <a:cubicBezTo>
                      <a:pt x="9456" y="4473"/>
                      <a:pt x="9767" y="3761"/>
                      <a:pt x="10095" y="3068"/>
                    </a:cubicBezTo>
                    <a:cubicBezTo>
                      <a:pt x="10771" y="1644"/>
                      <a:pt x="11337" y="1"/>
                      <a:pt x="12614" y="56"/>
                    </a:cubicBezTo>
                    <a:cubicBezTo>
                      <a:pt x="13235" y="92"/>
                      <a:pt x="14075" y="402"/>
                      <a:pt x="14896" y="731"/>
                    </a:cubicBezTo>
                    <a:cubicBezTo>
                      <a:pt x="15718" y="1041"/>
                      <a:pt x="16466" y="1461"/>
                      <a:pt x="17215" y="1808"/>
                    </a:cubicBezTo>
                    <a:cubicBezTo>
                      <a:pt x="20482" y="3378"/>
                      <a:pt x="22837" y="4820"/>
                      <a:pt x="26233" y="6317"/>
                    </a:cubicBezTo>
                    <a:cubicBezTo>
                      <a:pt x="26981" y="6646"/>
                      <a:pt x="27748" y="7047"/>
                      <a:pt x="28478" y="7431"/>
                    </a:cubicBezTo>
                    <a:cubicBezTo>
                      <a:pt x="29482" y="7978"/>
                      <a:pt x="30559" y="8471"/>
                      <a:pt x="30596" y="9347"/>
                    </a:cubicBezTo>
                    <a:cubicBezTo>
                      <a:pt x="30614" y="9767"/>
                      <a:pt x="30267" y="10333"/>
                      <a:pt x="30048" y="10917"/>
                    </a:cubicBezTo>
                    <a:cubicBezTo>
                      <a:pt x="29811" y="11501"/>
                      <a:pt x="29500" y="12031"/>
                      <a:pt x="29281" y="12506"/>
                    </a:cubicBezTo>
                    <a:cubicBezTo>
                      <a:pt x="28734" y="13637"/>
                      <a:pt x="28223" y="14678"/>
                      <a:pt x="27766" y="15645"/>
                    </a:cubicBezTo>
                    <a:cubicBezTo>
                      <a:pt x="26653" y="17964"/>
                      <a:pt x="25813" y="19990"/>
                      <a:pt x="24845" y="22199"/>
                    </a:cubicBezTo>
                    <a:cubicBezTo>
                      <a:pt x="23933" y="24298"/>
                      <a:pt x="23056" y="26562"/>
                      <a:pt x="22016" y="28771"/>
                    </a:cubicBezTo>
                    <a:cubicBezTo>
                      <a:pt x="21121" y="30651"/>
                      <a:pt x="20263" y="33353"/>
                      <a:pt x="18876" y="34503"/>
                    </a:cubicBezTo>
                    <a:cubicBezTo>
                      <a:pt x="17762" y="35416"/>
                      <a:pt x="16247" y="34850"/>
                      <a:pt x="14458" y="34138"/>
                    </a:cubicBezTo>
                    <a:cubicBezTo>
                      <a:pt x="10935" y="32732"/>
                      <a:pt x="7886" y="31016"/>
                      <a:pt x="4637" y="29483"/>
                    </a:cubicBezTo>
                    <a:cubicBezTo>
                      <a:pt x="3870" y="29118"/>
                      <a:pt x="2958" y="28734"/>
                      <a:pt x="2154" y="28333"/>
                    </a:cubicBezTo>
                    <a:cubicBezTo>
                      <a:pt x="1223" y="27876"/>
                      <a:pt x="329" y="27347"/>
                      <a:pt x="164" y="26781"/>
                    </a:cubicBezTo>
                    <a:cubicBezTo>
                      <a:pt x="0" y="26233"/>
                      <a:pt x="457" y="25138"/>
                      <a:pt x="876" y="24207"/>
                    </a:cubicBezTo>
                    <a:cubicBezTo>
                      <a:pt x="1296" y="23221"/>
                      <a:pt x="1753" y="22308"/>
                      <a:pt x="2136" y="21487"/>
                    </a:cubicBezTo>
                    <a:cubicBezTo>
                      <a:pt x="4637" y="16138"/>
                      <a:pt x="6882" y="10406"/>
                      <a:pt x="9256" y="5003"/>
                    </a:cubicBezTo>
                    <a:cubicBezTo>
                      <a:pt x="9256" y="4984"/>
                      <a:pt x="9274" y="4966"/>
                      <a:pt x="9274" y="4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38;p33">
                <a:extLst>
                  <a:ext uri="{FF2B5EF4-FFF2-40B4-BE49-F238E27FC236}">
                    <a16:creationId xmlns:a16="http://schemas.microsoft.com/office/drawing/2014/main" id="{48436622-3EE1-8147-9F3D-F2AD1AE9D3F4}"/>
                  </a:ext>
                </a:extLst>
              </p:cNvPr>
              <p:cNvSpPr/>
              <p:nvPr/>
            </p:nvSpPr>
            <p:spPr>
              <a:xfrm>
                <a:off x="3142556" y="1637446"/>
                <a:ext cx="52681" cy="7736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771" extrusionOk="0">
                    <a:moveTo>
                      <a:pt x="1206" y="128"/>
                    </a:moveTo>
                    <a:cubicBezTo>
                      <a:pt x="1206" y="420"/>
                      <a:pt x="950" y="876"/>
                      <a:pt x="658" y="1296"/>
                    </a:cubicBezTo>
                    <a:cubicBezTo>
                      <a:pt x="548" y="1479"/>
                      <a:pt x="348" y="1771"/>
                      <a:pt x="165" y="1680"/>
                    </a:cubicBezTo>
                    <a:cubicBezTo>
                      <a:pt x="1" y="1588"/>
                      <a:pt x="129" y="1205"/>
                      <a:pt x="202" y="1077"/>
                    </a:cubicBezTo>
                    <a:cubicBezTo>
                      <a:pt x="384" y="676"/>
                      <a:pt x="640" y="310"/>
                      <a:pt x="968" y="18"/>
                    </a:cubicBezTo>
                    <a:cubicBezTo>
                      <a:pt x="1060" y="0"/>
                      <a:pt x="1151" y="55"/>
                      <a:pt x="1206" y="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39;p33">
                <a:extLst>
                  <a:ext uri="{FF2B5EF4-FFF2-40B4-BE49-F238E27FC236}">
                    <a16:creationId xmlns:a16="http://schemas.microsoft.com/office/drawing/2014/main" id="{6C2D06AB-32A4-C04A-B396-C334D20DC2AB}"/>
                  </a:ext>
                </a:extLst>
              </p:cNvPr>
              <p:cNvSpPr/>
              <p:nvPr/>
            </p:nvSpPr>
            <p:spPr>
              <a:xfrm>
                <a:off x="3168896" y="1703624"/>
                <a:ext cx="42285" cy="50279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151" extrusionOk="0">
                    <a:moveTo>
                      <a:pt x="493" y="37"/>
                    </a:moveTo>
                    <a:cubicBezTo>
                      <a:pt x="968" y="165"/>
                      <a:pt x="493" y="1150"/>
                      <a:pt x="146" y="931"/>
                    </a:cubicBezTo>
                    <a:cubicBezTo>
                      <a:pt x="0" y="822"/>
                      <a:pt x="55" y="274"/>
                      <a:pt x="237" y="92"/>
                    </a:cubicBezTo>
                    <a:cubicBezTo>
                      <a:pt x="311" y="19"/>
                      <a:pt x="402" y="0"/>
                      <a:pt x="493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40;p33">
                <a:extLst>
                  <a:ext uri="{FF2B5EF4-FFF2-40B4-BE49-F238E27FC236}">
                    <a16:creationId xmlns:a16="http://schemas.microsoft.com/office/drawing/2014/main" id="{0FF66924-C6AA-834B-9AFD-3D0B8B3FCF7B}"/>
                  </a:ext>
                </a:extLst>
              </p:cNvPr>
              <p:cNvSpPr/>
              <p:nvPr/>
            </p:nvSpPr>
            <p:spPr>
              <a:xfrm>
                <a:off x="3103504" y="1804092"/>
                <a:ext cx="27127" cy="50279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151" extrusionOk="0">
                    <a:moveTo>
                      <a:pt x="384" y="37"/>
                    </a:moveTo>
                    <a:cubicBezTo>
                      <a:pt x="566" y="73"/>
                      <a:pt x="621" y="329"/>
                      <a:pt x="566" y="566"/>
                    </a:cubicBezTo>
                    <a:cubicBezTo>
                      <a:pt x="548" y="767"/>
                      <a:pt x="384" y="1150"/>
                      <a:pt x="183" y="1041"/>
                    </a:cubicBezTo>
                    <a:cubicBezTo>
                      <a:pt x="55" y="931"/>
                      <a:pt x="0" y="749"/>
                      <a:pt x="37" y="585"/>
                    </a:cubicBezTo>
                    <a:cubicBezTo>
                      <a:pt x="73" y="329"/>
                      <a:pt x="165" y="0"/>
                      <a:pt x="384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41;p33">
                <a:extLst>
                  <a:ext uri="{FF2B5EF4-FFF2-40B4-BE49-F238E27FC236}">
                    <a16:creationId xmlns:a16="http://schemas.microsoft.com/office/drawing/2014/main" id="{AEE9E952-7D42-5F47-89C1-14E2C520DA31}"/>
                  </a:ext>
                </a:extLst>
              </p:cNvPr>
              <p:cNvSpPr/>
              <p:nvPr/>
            </p:nvSpPr>
            <p:spPr>
              <a:xfrm>
                <a:off x="3179249" y="887865"/>
                <a:ext cx="1011163" cy="1217693"/>
              </a:xfrm>
              <a:custGeom>
                <a:avLst/>
                <a:gdLst/>
                <a:ahLst/>
                <a:cxnLst/>
                <a:rect l="l" t="t" r="r" b="b"/>
                <a:pathLst>
                  <a:path w="23148" h="27876" extrusionOk="0">
                    <a:moveTo>
                      <a:pt x="7485" y="3962"/>
                    </a:moveTo>
                    <a:cubicBezTo>
                      <a:pt x="7631" y="3597"/>
                      <a:pt x="7887" y="3012"/>
                      <a:pt x="8161" y="2465"/>
                    </a:cubicBezTo>
                    <a:cubicBezTo>
                      <a:pt x="8690" y="1315"/>
                      <a:pt x="9146" y="0"/>
                      <a:pt x="10096" y="0"/>
                    </a:cubicBezTo>
                    <a:cubicBezTo>
                      <a:pt x="10570" y="0"/>
                      <a:pt x="11173" y="219"/>
                      <a:pt x="11757" y="457"/>
                    </a:cubicBezTo>
                    <a:cubicBezTo>
                      <a:pt x="12359" y="676"/>
                      <a:pt x="12907" y="986"/>
                      <a:pt x="13454" y="1260"/>
                    </a:cubicBezTo>
                    <a:cubicBezTo>
                      <a:pt x="15828" y="2392"/>
                      <a:pt x="17544" y="3469"/>
                      <a:pt x="20008" y="4564"/>
                    </a:cubicBezTo>
                    <a:cubicBezTo>
                      <a:pt x="20556" y="4801"/>
                      <a:pt x="21103" y="5093"/>
                      <a:pt x="21633" y="5386"/>
                    </a:cubicBezTo>
                    <a:cubicBezTo>
                      <a:pt x="22381" y="5787"/>
                      <a:pt x="23148" y="6134"/>
                      <a:pt x="23148" y="6846"/>
                    </a:cubicBezTo>
                    <a:cubicBezTo>
                      <a:pt x="23148" y="7175"/>
                      <a:pt x="22874" y="7631"/>
                      <a:pt x="22692" y="8106"/>
                    </a:cubicBezTo>
                    <a:cubicBezTo>
                      <a:pt x="22509" y="8580"/>
                      <a:pt x="22272" y="9000"/>
                      <a:pt x="22089" y="9383"/>
                    </a:cubicBezTo>
                    <a:cubicBezTo>
                      <a:pt x="21651" y="10296"/>
                      <a:pt x="21249" y="11136"/>
                      <a:pt x="20866" y="11921"/>
                    </a:cubicBezTo>
                    <a:cubicBezTo>
                      <a:pt x="19990" y="13783"/>
                      <a:pt x="19314" y="15426"/>
                      <a:pt x="18529" y="17197"/>
                    </a:cubicBezTo>
                    <a:cubicBezTo>
                      <a:pt x="17781" y="18894"/>
                      <a:pt x="17087" y="20720"/>
                      <a:pt x="16248" y="22491"/>
                    </a:cubicBezTo>
                    <a:cubicBezTo>
                      <a:pt x="15536" y="24006"/>
                      <a:pt x="14805" y="26178"/>
                      <a:pt x="13747" y="27127"/>
                    </a:cubicBezTo>
                    <a:cubicBezTo>
                      <a:pt x="12907" y="27876"/>
                      <a:pt x="11793" y="27474"/>
                      <a:pt x="10479" y="26963"/>
                    </a:cubicBezTo>
                    <a:cubicBezTo>
                      <a:pt x="7923" y="25941"/>
                      <a:pt x="5714" y="24663"/>
                      <a:pt x="3341" y="23549"/>
                    </a:cubicBezTo>
                    <a:cubicBezTo>
                      <a:pt x="2775" y="23276"/>
                      <a:pt x="2118" y="23002"/>
                      <a:pt x="1534" y="22691"/>
                    </a:cubicBezTo>
                    <a:cubicBezTo>
                      <a:pt x="858" y="22363"/>
                      <a:pt x="201" y="21979"/>
                      <a:pt x="110" y="21541"/>
                    </a:cubicBezTo>
                    <a:cubicBezTo>
                      <a:pt x="0" y="21103"/>
                      <a:pt x="384" y="20227"/>
                      <a:pt x="712" y="19460"/>
                    </a:cubicBezTo>
                    <a:cubicBezTo>
                      <a:pt x="1041" y="18712"/>
                      <a:pt x="1406" y="17945"/>
                      <a:pt x="1716" y="17288"/>
                    </a:cubicBezTo>
                    <a:cubicBezTo>
                      <a:pt x="3725" y="12980"/>
                      <a:pt x="5550" y="8361"/>
                      <a:pt x="7467" y="3998"/>
                    </a:cubicBezTo>
                    <a:cubicBezTo>
                      <a:pt x="7467" y="3998"/>
                      <a:pt x="7485" y="3980"/>
                      <a:pt x="7485" y="39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42;p33">
                <a:extLst>
                  <a:ext uri="{FF2B5EF4-FFF2-40B4-BE49-F238E27FC236}">
                    <a16:creationId xmlns:a16="http://schemas.microsoft.com/office/drawing/2014/main" id="{F6A884EE-CA92-C343-B41C-B478B61A5F1F}"/>
                  </a:ext>
                </a:extLst>
              </p:cNvPr>
              <p:cNvSpPr/>
              <p:nvPr/>
            </p:nvSpPr>
            <p:spPr>
              <a:xfrm>
                <a:off x="3597109" y="954829"/>
                <a:ext cx="116458" cy="11008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520" extrusionOk="0">
                    <a:moveTo>
                      <a:pt x="749" y="1297"/>
                    </a:moveTo>
                    <a:cubicBezTo>
                      <a:pt x="968" y="1133"/>
                      <a:pt x="1205" y="877"/>
                      <a:pt x="1461" y="658"/>
                    </a:cubicBezTo>
                    <a:cubicBezTo>
                      <a:pt x="1698" y="457"/>
                      <a:pt x="1972" y="147"/>
                      <a:pt x="2264" y="74"/>
                    </a:cubicBezTo>
                    <a:cubicBezTo>
                      <a:pt x="2410" y="19"/>
                      <a:pt x="2574" y="110"/>
                      <a:pt x="2629" y="256"/>
                    </a:cubicBezTo>
                    <a:cubicBezTo>
                      <a:pt x="2665" y="585"/>
                      <a:pt x="1972" y="1187"/>
                      <a:pt x="1826" y="1370"/>
                    </a:cubicBezTo>
                    <a:cubicBezTo>
                      <a:pt x="1552" y="1717"/>
                      <a:pt x="1260" y="2045"/>
                      <a:pt x="931" y="2337"/>
                    </a:cubicBezTo>
                    <a:cubicBezTo>
                      <a:pt x="785" y="2447"/>
                      <a:pt x="621" y="2502"/>
                      <a:pt x="457" y="2520"/>
                    </a:cubicBezTo>
                    <a:cubicBezTo>
                      <a:pt x="0" y="2465"/>
                      <a:pt x="0" y="1498"/>
                      <a:pt x="0" y="950"/>
                    </a:cubicBezTo>
                    <a:cubicBezTo>
                      <a:pt x="0" y="640"/>
                      <a:pt x="37" y="19"/>
                      <a:pt x="329" y="1"/>
                    </a:cubicBezTo>
                    <a:cubicBezTo>
                      <a:pt x="749" y="1"/>
                      <a:pt x="712" y="877"/>
                      <a:pt x="749" y="12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43;p33">
                <a:extLst>
                  <a:ext uri="{FF2B5EF4-FFF2-40B4-BE49-F238E27FC236}">
                    <a16:creationId xmlns:a16="http://schemas.microsoft.com/office/drawing/2014/main" id="{57EC954D-97EE-CC47-A726-714D7C3D625E}"/>
                  </a:ext>
                </a:extLst>
              </p:cNvPr>
              <p:cNvSpPr/>
              <p:nvPr/>
            </p:nvSpPr>
            <p:spPr>
              <a:xfrm>
                <a:off x="3444004" y="1271436"/>
                <a:ext cx="116458" cy="11008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520" extrusionOk="0">
                    <a:moveTo>
                      <a:pt x="749" y="1278"/>
                    </a:moveTo>
                    <a:cubicBezTo>
                      <a:pt x="968" y="1114"/>
                      <a:pt x="1205" y="876"/>
                      <a:pt x="1461" y="639"/>
                    </a:cubicBezTo>
                    <a:cubicBezTo>
                      <a:pt x="1698" y="456"/>
                      <a:pt x="1972" y="146"/>
                      <a:pt x="2264" y="55"/>
                    </a:cubicBezTo>
                    <a:cubicBezTo>
                      <a:pt x="2410" y="18"/>
                      <a:pt x="2574" y="110"/>
                      <a:pt x="2611" y="256"/>
                    </a:cubicBezTo>
                    <a:cubicBezTo>
                      <a:pt x="2665" y="566"/>
                      <a:pt x="1972" y="1187"/>
                      <a:pt x="1826" y="1351"/>
                    </a:cubicBezTo>
                    <a:cubicBezTo>
                      <a:pt x="1552" y="1716"/>
                      <a:pt x="1260" y="2026"/>
                      <a:pt x="931" y="2318"/>
                    </a:cubicBezTo>
                    <a:cubicBezTo>
                      <a:pt x="785" y="2428"/>
                      <a:pt x="621" y="2501"/>
                      <a:pt x="457" y="2519"/>
                    </a:cubicBezTo>
                    <a:cubicBezTo>
                      <a:pt x="0" y="2464"/>
                      <a:pt x="0" y="1497"/>
                      <a:pt x="0" y="949"/>
                    </a:cubicBezTo>
                    <a:cubicBezTo>
                      <a:pt x="0" y="639"/>
                      <a:pt x="37" y="18"/>
                      <a:pt x="329" y="0"/>
                    </a:cubicBezTo>
                    <a:cubicBezTo>
                      <a:pt x="749" y="0"/>
                      <a:pt x="712" y="876"/>
                      <a:pt x="749" y="12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44;p33">
                <a:extLst>
                  <a:ext uri="{FF2B5EF4-FFF2-40B4-BE49-F238E27FC236}">
                    <a16:creationId xmlns:a16="http://schemas.microsoft.com/office/drawing/2014/main" id="{AAF4361F-05CF-2D49-A7C9-4F9C9FD3C158}"/>
                  </a:ext>
                </a:extLst>
              </p:cNvPr>
              <p:cNvSpPr/>
              <p:nvPr/>
            </p:nvSpPr>
            <p:spPr>
              <a:xfrm>
                <a:off x="3500616" y="1122306"/>
                <a:ext cx="126810" cy="106105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429" extrusionOk="0">
                    <a:moveTo>
                      <a:pt x="621" y="1406"/>
                    </a:moveTo>
                    <a:cubicBezTo>
                      <a:pt x="895" y="1223"/>
                      <a:pt x="1187" y="931"/>
                      <a:pt x="1534" y="676"/>
                    </a:cubicBezTo>
                    <a:cubicBezTo>
                      <a:pt x="1881" y="420"/>
                      <a:pt x="2209" y="128"/>
                      <a:pt x="2574" y="19"/>
                    </a:cubicBezTo>
                    <a:cubicBezTo>
                      <a:pt x="2702" y="0"/>
                      <a:pt x="2830" y="92"/>
                      <a:pt x="2866" y="219"/>
                    </a:cubicBezTo>
                    <a:cubicBezTo>
                      <a:pt x="2903" y="457"/>
                      <a:pt x="2465" y="785"/>
                      <a:pt x="2373" y="877"/>
                    </a:cubicBezTo>
                    <a:cubicBezTo>
                      <a:pt x="1990" y="1242"/>
                      <a:pt x="1570" y="1570"/>
                      <a:pt x="1150" y="1899"/>
                    </a:cubicBezTo>
                    <a:cubicBezTo>
                      <a:pt x="877" y="2100"/>
                      <a:pt x="365" y="2428"/>
                      <a:pt x="128" y="2008"/>
                    </a:cubicBezTo>
                    <a:cubicBezTo>
                      <a:pt x="0" y="1789"/>
                      <a:pt x="37" y="1260"/>
                      <a:pt x="73" y="895"/>
                    </a:cubicBezTo>
                    <a:cubicBezTo>
                      <a:pt x="110" y="548"/>
                      <a:pt x="219" y="219"/>
                      <a:pt x="457" y="292"/>
                    </a:cubicBezTo>
                    <a:cubicBezTo>
                      <a:pt x="712" y="365"/>
                      <a:pt x="603" y="1041"/>
                      <a:pt x="621" y="14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45;p33">
                <a:extLst>
                  <a:ext uri="{FF2B5EF4-FFF2-40B4-BE49-F238E27FC236}">
                    <a16:creationId xmlns:a16="http://schemas.microsoft.com/office/drawing/2014/main" id="{99408451-87B5-6A4B-93E1-9EB8A615CDFD}"/>
                  </a:ext>
                </a:extLst>
              </p:cNvPr>
              <p:cNvSpPr/>
              <p:nvPr/>
            </p:nvSpPr>
            <p:spPr>
              <a:xfrm>
                <a:off x="3293258" y="1576029"/>
                <a:ext cx="126068" cy="106105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2429" extrusionOk="0">
                    <a:moveTo>
                      <a:pt x="603" y="1406"/>
                    </a:moveTo>
                    <a:cubicBezTo>
                      <a:pt x="877" y="1224"/>
                      <a:pt x="1188" y="913"/>
                      <a:pt x="1516" y="676"/>
                    </a:cubicBezTo>
                    <a:cubicBezTo>
                      <a:pt x="1863" y="420"/>
                      <a:pt x="2192" y="110"/>
                      <a:pt x="2557" y="19"/>
                    </a:cubicBezTo>
                    <a:cubicBezTo>
                      <a:pt x="2684" y="0"/>
                      <a:pt x="2812" y="73"/>
                      <a:pt x="2867" y="220"/>
                    </a:cubicBezTo>
                    <a:cubicBezTo>
                      <a:pt x="2885" y="457"/>
                      <a:pt x="2465" y="785"/>
                      <a:pt x="2374" y="858"/>
                    </a:cubicBezTo>
                    <a:cubicBezTo>
                      <a:pt x="1973" y="1224"/>
                      <a:pt x="1571" y="1570"/>
                      <a:pt x="1133" y="1899"/>
                    </a:cubicBezTo>
                    <a:cubicBezTo>
                      <a:pt x="859" y="2100"/>
                      <a:pt x="366" y="2428"/>
                      <a:pt x="129" y="2009"/>
                    </a:cubicBezTo>
                    <a:cubicBezTo>
                      <a:pt x="1" y="1771"/>
                      <a:pt x="19" y="1260"/>
                      <a:pt x="74" y="895"/>
                    </a:cubicBezTo>
                    <a:cubicBezTo>
                      <a:pt x="110" y="548"/>
                      <a:pt x="202" y="220"/>
                      <a:pt x="457" y="293"/>
                    </a:cubicBezTo>
                    <a:cubicBezTo>
                      <a:pt x="713" y="384"/>
                      <a:pt x="603" y="1041"/>
                      <a:pt x="603" y="14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46;p33">
                <a:extLst>
                  <a:ext uri="{FF2B5EF4-FFF2-40B4-BE49-F238E27FC236}">
                    <a16:creationId xmlns:a16="http://schemas.microsoft.com/office/drawing/2014/main" id="{67933D32-5302-1346-8B76-219B2A3F332B}"/>
                  </a:ext>
                </a:extLst>
              </p:cNvPr>
              <p:cNvSpPr/>
              <p:nvPr/>
            </p:nvSpPr>
            <p:spPr>
              <a:xfrm>
                <a:off x="3350700" y="1440484"/>
                <a:ext cx="110866" cy="104489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392" extrusionOk="0">
                    <a:moveTo>
                      <a:pt x="1716" y="0"/>
                    </a:moveTo>
                    <a:cubicBezTo>
                      <a:pt x="1534" y="0"/>
                      <a:pt x="1406" y="256"/>
                      <a:pt x="1278" y="511"/>
                    </a:cubicBezTo>
                    <a:lnTo>
                      <a:pt x="1223" y="621"/>
                    </a:lnTo>
                    <a:cubicBezTo>
                      <a:pt x="1187" y="676"/>
                      <a:pt x="1150" y="749"/>
                      <a:pt x="1114" y="822"/>
                    </a:cubicBezTo>
                    <a:lnTo>
                      <a:pt x="1041" y="785"/>
                    </a:lnTo>
                    <a:lnTo>
                      <a:pt x="895" y="730"/>
                    </a:lnTo>
                    <a:cubicBezTo>
                      <a:pt x="712" y="657"/>
                      <a:pt x="530" y="603"/>
                      <a:pt x="329" y="584"/>
                    </a:cubicBezTo>
                    <a:cubicBezTo>
                      <a:pt x="128" y="584"/>
                      <a:pt x="73" y="676"/>
                      <a:pt x="55" y="749"/>
                    </a:cubicBezTo>
                    <a:cubicBezTo>
                      <a:pt x="0" y="986"/>
                      <a:pt x="365" y="1205"/>
                      <a:pt x="840" y="1406"/>
                    </a:cubicBezTo>
                    <a:cubicBezTo>
                      <a:pt x="822" y="1461"/>
                      <a:pt x="804" y="1497"/>
                      <a:pt x="785" y="1552"/>
                    </a:cubicBezTo>
                    <a:cubicBezTo>
                      <a:pt x="658" y="1826"/>
                      <a:pt x="548" y="2118"/>
                      <a:pt x="621" y="2282"/>
                    </a:cubicBezTo>
                    <a:cubicBezTo>
                      <a:pt x="639" y="2337"/>
                      <a:pt x="694" y="2373"/>
                      <a:pt x="767" y="2392"/>
                    </a:cubicBezTo>
                    <a:lnTo>
                      <a:pt x="804" y="2392"/>
                    </a:lnTo>
                    <a:cubicBezTo>
                      <a:pt x="1023" y="2392"/>
                      <a:pt x="1242" y="2045"/>
                      <a:pt x="1461" y="1625"/>
                    </a:cubicBezTo>
                    <a:cubicBezTo>
                      <a:pt x="1607" y="1661"/>
                      <a:pt x="1753" y="1698"/>
                      <a:pt x="1881" y="1734"/>
                    </a:cubicBezTo>
                    <a:cubicBezTo>
                      <a:pt x="1972" y="1771"/>
                      <a:pt x="2081" y="1789"/>
                      <a:pt x="2191" y="1807"/>
                    </a:cubicBezTo>
                    <a:cubicBezTo>
                      <a:pt x="2392" y="1807"/>
                      <a:pt x="2465" y="1716"/>
                      <a:pt x="2501" y="1643"/>
                    </a:cubicBezTo>
                    <a:cubicBezTo>
                      <a:pt x="2538" y="1424"/>
                      <a:pt x="2246" y="1296"/>
                      <a:pt x="1972" y="1168"/>
                    </a:cubicBezTo>
                    <a:lnTo>
                      <a:pt x="1862" y="1132"/>
                    </a:lnTo>
                    <a:cubicBezTo>
                      <a:pt x="1808" y="1095"/>
                      <a:pt x="1753" y="1077"/>
                      <a:pt x="1698" y="1041"/>
                    </a:cubicBezTo>
                    <a:cubicBezTo>
                      <a:pt x="1753" y="895"/>
                      <a:pt x="1808" y="749"/>
                      <a:pt x="1844" y="621"/>
                    </a:cubicBezTo>
                    <a:cubicBezTo>
                      <a:pt x="1899" y="493"/>
                      <a:pt x="2027" y="91"/>
                      <a:pt x="17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47;p33">
                <a:extLst>
                  <a:ext uri="{FF2B5EF4-FFF2-40B4-BE49-F238E27FC236}">
                    <a16:creationId xmlns:a16="http://schemas.microsoft.com/office/drawing/2014/main" id="{16139E3E-C1A1-7646-A462-05814FDA8CA6}"/>
                  </a:ext>
                </a:extLst>
              </p:cNvPr>
              <p:cNvSpPr/>
              <p:nvPr/>
            </p:nvSpPr>
            <p:spPr>
              <a:xfrm>
                <a:off x="3698364" y="1017032"/>
                <a:ext cx="429879" cy="256023"/>
              </a:xfrm>
              <a:custGeom>
                <a:avLst/>
                <a:gdLst/>
                <a:ahLst/>
                <a:cxnLst/>
                <a:rect l="l" t="t" r="r" b="b"/>
                <a:pathLst>
                  <a:path w="9841" h="5861" extrusionOk="0">
                    <a:moveTo>
                      <a:pt x="475" y="1"/>
                    </a:moveTo>
                    <a:lnTo>
                      <a:pt x="1" y="986"/>
                    </a:lnTo>
                    <a:cubicBezTo>
                      <a:pt x="201" y="1096"/>
                      <a:pt x="402" y="1187"/>
                      <a:pt x="585" y="1279"/>
                    </a:cubicBezTo>
                    <a:cubicBezTo>
                      <a:pt x="3195" y="2556"/>
                      <a:pt x="5696" y="4017"/>
                      <a:pt x="8215" y="5313"/>
                    </a:cubicBezTo>
                    <a:cubicBezTo>
                      <a:pt x="8544" y="5477"/>
                      <a:pt x="8946" y="5714"/>
                      <a:pt x="9274" y="5861"/>
                    </a:cubicBezTo>
                    <a:cubicBezTo>
                      <a:pt x="9438" y="5550"/>
                      <a:pt x="9621" y="5240"/>
                      <a:pt x="9767" y="4893"/>
                    </a:cubicBezTo>
                    <a:cubicBezTo>
                      <a:pt x="9804" y="4856"/>
                      <a:pt x="9822" y="4802"/>
                      <a:pt x="9840" y="4747"/>
                    </a:cubicBezTo>
                    <a:cubicBezTo>
                      <a:pt x="9493" y="4546"/>
                      <a:pt x="9128" y="4364"/>
                      <a:pt x="8781" y="4199"/>
                    </a:cubicBezTo>
                    <a:cubicBezTo>
                      <a:pt x="7193" y="3341"/>
                      <a:pt x="5787" y="2593"/>
                      <a:pt x="4163" y="1790"/>
                    </a:cubicBezTo>
                    <a:cubicBezTo>
                      <a:pt x="3177" y="1297"/>
                      <a:pt x="2155" y="840"/>
                      <a:pt x="1096" y="311"/>
                    </a:cubicBezTo>
                    <a:lnTo>
                      <a:pt x="4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48;p33">
                <a:extLst>
                  <a:ext uri="{FF2B5EF4-FFF2-40B4-BE49-F238E27FC236}">
                    <a16:creationId xmlns:a16="http://schemas.microsoft.com/office/drawing/2014/main" id="{EDC4D3CA-F558-4A4F-8506-BCF0CB691F6F}"/>
                  </a:ext>
                </a:extLst>
              </p:cNvPr>
              <p:cNvSpPr/>
              <p:nvPr/>
            </p:nvSpPr>
            <p:spPr>
              <a:xfrm>
                <a:off x="3646513" y="1121519"/>
                <a:ext cx="427477" cy="253621"/>
              </a:xfrm>
              <a:custGeom>
                <a:avLst/>
                <a:gdLst/>
                <a:ahLst/>
                <a:cxnLst/>
                <a:rect l="l" t="t" r="r" b="b"/>
                <a:pathLst>
                  <a:path w="9786" h="5806" extrusionOk="0">
                    <a:moveTo>
                      <a:pt x="494" y="0"/>
                    </a:moveTo>
                    <a:lnTo>
                      <a:pt x="1" y="986"/>
                    </a:lnTo>
                    <a:lnTo>
                      <a:pt x="220" y="1095"/>
                    </a:lnTo>
                    <a:cubicBezTo>
                      <a:pt x="2812" y="2373"/>
                      <a:pt x="5313" y="3815"/>
                      <a:pt x="7832" y="5130"/>
                    </a:cubicBezTo>
                    <a:cubicBezTo>
                      <a:pt x="8325" y="5385"/>
                      <a:pt x="8982" y="5787"/>
                      <a:pt x="9293" y="5805"/>
                    </a:cubicBezTo>
                    <a:cubicBezTo>
                      <a:pt x="9457" y="5458"/>
                      <a:pt x="9621" y="5093"/>
                      <a:pt x="9786" y="4728"/>
                    </a:cubicBezTo>
                    <a:cubicBezTo>
                      <a:pt x="9366" y="4454"/>
                      <a:pt x="8873" y="4235"/>
                      <a:pt x="8417" y="3998"/>
                    </a:cubicBezTo>
                    <a:cubicBezTo>
                      <a:pt x="6828" y="3158"/>
                      <a:pt x="5404" y="2410"/>
                      <a:pt x="3780" y="1588"/>
                    </a:cubicBezTo>
                    <a:cubicBezTo>
                      <a:pt x="2794" y="1114"/>
                      <a:pt x="1790" y="639"/>
                      <a:pt x="713" y="110"/>
                    </a:cubicBezTo>
                    <a:lnTo>
                      <a:pt x="4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49;p33">
                <a:extLst>
                  <a:ext uri="{FF2B5EF4-FFF2-40B4-BE49-F238E27FC236}">
                    <a16:creationId xmlns:a16="http://schemas.microsoft.com/office/drawing/2014/main" id="{41FB042F-4B63-9A44-9100-748FDC9C2B64}"/>
                  </a:ext>
                </a:extLst>
              </p:cNvPr>
              <p:cNvSpPr/>
              <p:nvPr/>
            </p:nvSpPr>
            <p:spPr>
              <a:xfrm>
                <a:off x="3596279" y="1223560"/>
                <a:ext cx="428263" cy="253621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5806" extrusionOk="0">
                    <a:moveTo>
                      <a:pt x="494" y="1"/>
                    </a:moveTo>
                    <a:lnTo>
                      <a:pt x="1" y="968"/>
                    </a:lnTo>
                    <a:cubicBezTo>
                      <a:pt x="293" y="1114"/>
                      <a:pt x="567" y="1260"/>
                      <a:pt x="822" y="1388"/>
                    </a:cubicBezTo>
                    <a:cubicBezTo>
                      <a:pt x="3415" y="2648"/>
                      <a:pt x="5934" y="4108"/>
                      <a:pt x="8435" y="5404"/>
                    </a:cubicBezTo>
                    <a:cubicBezTo>
                      <a:pt x="8672" y="5532"/>
                      <a:pt x="8909" y="5678"/>
                      <a:pt x="9165" y="5806"/>
                    </a:cubicBezTo>
                    <a:cubicBezTo>
                      <a:pt x="9384" y="5441"/>
                      <a:pt x="9585" y="5057"/>
                      <a:pt x="9804" y="4692"/>
                    </a:cubicBezTo>
                    <a:cubicBezTo>
                      <a:pt x="9530" y="4546"/>
                      <a:pt x="9274" y="4418"/>
                      <a:pt x="9019" y="4291"/>
                    </a:cubicBezTo>
                    <a:cubicBezTo>
                      <a:pt x="7431" y="3451"/>
                      <a:pt x="6007" y="2684"/>
                      <a:pt x="4382" y="1881"/>
                    </a:cubicBezTo>
                    <a:cubicBezTo>
                      <a:pt x="3396" y="1406"/>
                      <a:pt x="2374" y="932"/>
                      <a:pt x="1315" y="402"/>
                    </a:cubicBezTo>
                    <a:cubicBezTo>
                      <a:pt x="1060" y="275"/>
                      <a:pt x="804" y="147"/>
                      <a:pt x="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50;p33">
                <a:extLst>
                  <a:ext uri="{FF2B5EF4-FFF2-40B4-BE49-F238E27FC236}">
                    <a16:creationId xmlns:a16="http://schemas.microsoft.com/office/drawing/2014/main" id="{630E2F74-2D01-8C4E-900B-69FC4CFA3712}"/>
                  </a:ext>
                </a:extLst>
              </p:cNvPr>
              <p:cNvSpPr/>
              <p:nvPr/>
            </p:nvSpPr>
            <p:spPr>
              <a:xfrm>
                <a:off x="3545259" y="1327217"/>
                <a:ext cx="420269" cy="24964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5715" extrusionOk="0">
                    <a:moveTo>
                      <a:pt x="493" y="1"/>
                    </a:moveTo>
                    <a:lnTo>
                      <a:pt x="1" y="1005"/>
                    </a:lnTo>
                    <a:lnTo>
                      <a:pt x="420" y="1224"/>
                    </a:lnTo>
                    <a:cubicBezTo>
                      <a:pt x="3031" y="2484"/>
                      <a:pt x="5532" y="3944"/>
                      <a:pt x="8051" y="5240"/>
                    </a:cubicBezTo>
                    <a:cubicBezTo>
                      <a:pt x="8325" y="5386"/>
                      <a:pt x="8653" y="5587"/>
                      <a:pt x="8946" y="5715"/>
                    </a:cubicBezTo>
                    <a:lnTo>
                      <a:pt x="9621" y="4638"/>
                    </a:lnTo>
                    <a:cubicBezTo>
                      <a:pt x="9292" y="4455"/>
                      <a:pt x="8946" y="4291"/>
                      <a:pt x="8617" y="4127"/>
                    </a:cubicBezTo>
                    <a:cubicBezTo>
                      <a:pt x="7047" y="3269"/>
                      <a:pt x="5623" y="2520"/>
                      <a:pt x="3998" y="1717"/>
                    </a:cubicBezTo>
                    <a:cubicBezTo>
                      <a:pt x="3013" y="1224"/>
                      <a:pt x="1990" y="768"/>
                      <a:pt x="932" y="238"/>
                    </a:cubicBezTo>
                    <a:lnTo>
                      <a:pt x="4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51;p33">
                <a:extLst>
                  <a:ext uri="{FF2B5EF4-FFF2-40B4-BE49-F238E27FC236}">
                    <a16:creationId xmlns:a16="http://schemas.microsoft.com/office/drawing/2014/main" id="{6EEB90FC-2319-BF4C-B90C-C4E4A7296EAA}"/>
                  </a:ext>
                </a:extLst>
              </p:cNvPr>
              <p:cNvSpPr/>
              <p:nvPr/>
            </p:nvSpPr>
            <p:spPr>
              <a:xfrm>
                <a:off x="3499830" y="1421308"/>
                <a:ext cx="425031" cy="253664"/>
              </a:xfrm>
              <a:custGeom>
                <a:avLst/>
                <a:gdLst/>
                <a:ahLst/>
                <a:cxnLst/>
                <a:rect l="l" t="t" r="r" b="b"/>
                <a:pathLst>
                  <a:path w="9730" h="5807" extrusionOk="0">
                    <a:moveTo>
                      <a:pt x="475" y="1"/>
                    </a:moveTo>
                    <a:lnTo>
                      <a:pt x="0" y="987"/>
                    </a:lnTo>
                    <a:lnTo>
                      <a:pt x="475" y="1224"/>
                    </a:lnTo>
                    <a:cubicBezTo>
                      <a:pt x="3067" y="2502"/>
                      <a:pt x="5586" y="3944"/>
                      <a:pt x="8087" y="5258"/>
                    </a:cubicBezTo>
                    <a:cubicBezTo>
                      <a:pt x="8434" y="5423"/>
                      <a:pt x="8835" y="5660"/>
                      <a:pt x="9146" y="5806"/>
                    </a:cubicBezTo>
                    <a:cubicBezTo>
                      <a:pt x="9328" y="5477"/>
                      <a:pt x="9511" y="5167"/>
                      <a:pt x="9657" y="4839"/>
                    </a:cubicBezTo>
                    <a:cubicBezTo>
                      <a:pt x="9693" y="4784"/>
                      <a:pt x="9712" y="4729"/>
                      <a:pt x="9730" y="4674"/>
                    </a:cubicBezTo>
                    <a:cubicBezTo>
                      <a:pt x="9383" y="4492"/>
                      <a:pt x="9018" y="4309"/>
                      <a:pt x="8671" y="4127"/>
                    </a:cubicBezTo>
                    <a:cubicBezTo>
                      <a:pt x="7083" y="3287"/>
                      <a:pt x="5659" y="2538"/>
                      <a:pt x="4034" y="1717"/>
                    </a:cubicBezTo>
                    <a:cubicBezTo>
                      <a:pt x="3049" y="1242"/>
                      <a:pt x="2045" y="768"/>
                      <a:pt x="986" y="238"/>
                    </a:cubicBezTo>
                    <a:lnTo>
                      <a:pt x="4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52;p33">
                <a:extLst>
                  <a:ext uri="{FF2B5EF4-FFF2-40B4-BE49-F238E27FC236}">
                    <a16:creationId xmlns:a16="http://schemas.microsoft.com/office/drawing/2014/main" id="{7267E3D6-A96E-DA48-AED4-2B90BCA04C60}"/>
                  </a:ext>
                </a:extLst>
              </p:cNvPr>
              <p:cNvSpPr/>
              <p:nvPr/>
            </p:nvSpPr>
            <p:spPr>
              <a:xfrm>
                <a:off x="3447979" y="1525795"/>
                <a:ext cx="422672" cy="251218"/>
              </a:xfrm>
              <a:custGeom>
                <a:avLst/>
                <a:gdLst/>
                <a:ahLst/>
                <a:cxnLst/>
                <a:rect l="l" t="t" r="r" b="b"/>
                <a:pathLst>
                  <a:path w="9676" h="5751" extrusionOk="0">
                    <a:moveTo>
                      <a:pt x="493" y="0"/>
                    </a:moveTo>
                    <a:lnTo>
                      <a:pt x="0" y="986"/>
                    </a:lnTo>
                    <a:lnTo>
                      <a:pt x="92" y="1041"/>
                    </a:lnTo>
                    <a:cubicBezTo>
                      <a:pt x="2702" y="2301"/>
                      <a:pt x="5221" y="3761"/>
                      <a:pt x="7722" y="5057"/>
                    </a:cubicBezTo>
                    <a:cubicBezTo>
                      <a:pt x="8215" y="5313"/>
                      <a:pt x="8872" y="5714"/>
                      <a:pt x="9183" y="5751"/>
                    </a:cubicBezTo>
                    <a:cubicBezTo>
                      <a:pt x="9347" y="5386"/>
                      <a:pt x="9511" y="5039"/>
                      <a:pt x="9676" y="4674"/>
                    </a:cubicBezTo>
                    <a:cubicBezTo>
                      <a:pt x="9256" y="4400"/>
                      <a:pt x="8763" y="4181"/>
                      <a:pt x="8307" y="3943"/>
                    </a:cubicBezTo>
                    <a:cubicBezTo>
                      <a:pt x="6718" y="3085"/>
                      <a:pt x="5294" y="2337"/>
                      <a:pt x="3670" y="1534"/>
                    </a:cubicBezTo>
                    <a:cubicBezTo>
                      <a:pt x="2684" y="1041"/>
                      <a:pt x="1662" y="585"/>
                      <a:pt x="603" y="55"/>
                    </a:cubicBez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53;p33">
                <a:extLst>
                  <a:ext uri="{FF2B5EF4-FFF2-40B4-BE49-F238E27FC236}">
                    <a16:creationId xmlns:a16="http://schemas.microsoft.com/office/drawing/2014/main" id="{DE286EE4-25FC-4346-ABDF-D6EFB0F798D0}"/>
                  </a:ext>
                </a:extLst>
              </p:cNvPr>
              <p:cNvSpPr/>
              <p:nvPr/>
            </p:nvSpPr>
            <p:spPr>
              <a:xfrm>
                <a:off x="3398531" y="1627050"/>
                <a:ext cx="422672" cy="251262"/>
              </a:xfrm>
              <a:custGeom>
                <a:avLst/>
                <a:gdLst/>
                <a:ahLst/>
                <a:cxnLst/>
                <a:rect l="l" t="t" r="r" b="b"/>
                <a:pathLst>
                  <a:path w="9676" h="5752" extrusionOk="0">
                    <a:moveTo>
                      <a:pt x="475" y="1"/>
                    </a:moveTo>
                    <a:lnTo>
                      <a:pt x="1" y="987"/>
                    </a:lnTo>
                    <a:cubicBezTo>
                      <a:pt x="238" y="1114"/>
                      <a:pt x="475" y="1224"/>
                      <a:pt x="694" y="1333"/>
                    </a:cubicBezTo>
                    <a:cubicBezTo>
                      <a:pt x="3287" y="2611"/>
                      <a:pt x="5787" y="4072"/>
                      <a:pt x="8307" y="5368"/>
                    </a:cubicBezTo>
                    <a:cubicBezTo>
                      <a:pt x="8544" y="5477"/>
                      <a:pt x="8800" y="5623"/>
                      <a:pt x="9037" y="5751"/>
                    </a:cubicBezTo>
                    <a:cubicBezTo>
                      <a:pt x="9256" y="5386"/>
                      <a:pt x="9475" y="5021"/>
                      <a:pt x="9676" y="4638"/>
                    </a:cubicBezTo>
                    <a:cubicBezTo>
                      <a:pt x="9420" y="4510"/>
                      <a:pt x="9146" y="4382"/>
                      <a:pt x="8891" y="4254"/>
                    </a:cubicBezTo>
                    <a:cubicBezTo>
                      <a:pt x="7303" y="3396"/>
                      <a:pt x="5879" y="2648"/>
                      <a:pt x="4254" y="1845"/>
                    </a:cubicBezTo>
                    <a:cubicBezTo>
                      <a:pt x="3268" y="1352"/>
                      <a:pt x="2264" y="895"/>
                      <a:pt x="1187" y="366"/>
                    </a:cubicBezTo>
                    <a:cubicBezTo>
                      <a:pt x="968" y="238"/>
                      <a:pt x="731" y="129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54;p33">
                <a:extLst>
                  <a:ext uri="{FF2B5EF4-FFF2-40B4-BE49-F238E27FC236}">
                    <a16:creationId xmlns:a16="http://schemas.microsoft.com/office/drawing/2014/main" id="{BDB60874-5B71-7C41-B2F7-50882E8A497D}"/>
                  </a:ext>
                </a:extLst>
              </p:cNvPr>
              <p:cNvSpPr/>
              <p:nvPr/>
            </p:nvSpPr>
            <p:spPr>
              <a:xfrm>
                <a:off x="3346725" y="1731537"/>
                <a:ext cx="415464" cy="247243"/>
              </a:xfrm>
              <a:custGeom>
                <a:avLst/>
                <a:gdLst/>
                <a:ahLst/>
                <a:cxnLst/>
                <a:rect l="l" t="t" r="r" b="b"/>
                <a:pathLst>
                  <a:path w="9511" h="5660" extrusionOk="0">
                    <a:moveTo>
                      <a:pt x="493" y="0"/>
                    </a:moveTo>
                    <a:lnTo>
                      <a:pt x="0" y="1004"/>
                    </a:lnTo>
                    <a:lnTo>
                      <a:pt x="310" y="1150"/>
                    </a:lnTo>
                    <a:cubicBezTo>
                      <a:pt x="2921" y="2428"/>
                      <a:pt x="5422" y="3870"/>
                      <a:pt x="7941" y="5185"/>
                    </a:cubicBezTo>
                    <a:cubicBezTo>
                      <a:pt x="8215" y="5331"/>
                      <a:pt x="8543" y="5513"/>
                      <a:pt x="8836" y="5659"/>
                    </a:cubicBezTo>
                    <a:lnTo>
                      <a:pt x="9511" y="4564"/>
                    </a:lnTo>
                    <a:cubicBezTo>
                      <a:pt x="9182" y="4400"/>
                      <a:pt x="8836" y="4235"/>
                      <a:pt x="8507" y="4053"/>
                    </a:cubicBezTo>
                    <a:cubicBezTo>
                      <a:pt x="6919" y="3213"/>
                      <a:pt x="5513" y="2465"/>
                      <a:pt x="3888" y="1661"/>
                    </a:cubicBezTo>
                    <a:cubicBezTo>
                      <a:pt x="2903" y="1169"/>
                      <a:pt x="1880" y="712"/>
                      <a:pt x="822" y="164"/>
                    </a:cubicBez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55;p33">
                <a:extLst>
                  <a:ext uri="{FF2B5EF4-FFF2-40B4-BE49-F238E27FC236}">
                    <a16:creationId xmlns:a16="http://schemas.microsoft.com/office/drawing/2014/main" id="{358B7B12-F3A9-D041-AB1C-03B4A85C3E6D}"/>
                  </a:ext>
                </a:extLst>
              </p:cNvPr>
              <p:cNvSpPr/>
              <p:nvPr/>
            </p:nvSpPr>
            <p:spPr>
              <a:xfrm>
                <a:off x="3114643" y="2036917"/>
                <a:ext cx="50279" cy="901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064" extrusionOk="0">
                    <a:moveTo>
                      <a:pt x="1" y="1"/>
                    </a:moveTo>
                    <a:lnTo>
                      <a:pt x="256" y="1005"/>
                    </a:lnTo>
                    <a:cubicBezTo>
                      <a:pt x="329" y="1297"/>
                      <a:pt x="402" y="1589"/>
                      <a:pt x="457" y="1826"/>
                    </a:cubicBezTo>
                    <a:cubicBezTo>
                      <a:pt x="494" y="1899"/>
                      <a:pt x="512" y="2027"/>
                      <a:pt x="603" y="2064"/>
                    </a:cubicBezTo>
                    <a:lnTo>
                      <a:pt x="622" y="2064"/>
                    </a:lnTo>
                    <a:cubicBezTo>
                      <a:pt x="822" y="1461"/>
                      <a:pt x="950" y="804"/>
                      <a:pt x="1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56;p33">
                <a:extLst>
                  <a:ext uri="{FF2B5EF4-FFF2-40B4-BE49-F238E27FC236}">
                    <a16:creationId xmlns:a16="http://schemas.microsoft.com/office/drawing/2014/main" id="{4D729EDE-36F4-7D47-BB9C-03A5921257E3}"/>
                  </a:ext>
                </a:extLst>
              </p:cNvPr>
              <p:cNvSpPr/>
              <p:nvPr/>
            </p:nvSpPr>
            <p:spPr>
              <a:xfrm>
                <a:off x="3089919" y="1912554"/>
                <a:ext cx="98155" cy="125238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867" extrusionOk="0">
                    <a:moveTo>
                      <a:pt x="1114" y="0"/>
                    </a:moveTo>
                    <a:cubicBezTo>
                      <a:pt x="968" y="0"/>
                      <a:pt x="804" y="0"/>
                      <a:pt x="658" y="18"/>
                    </a:cubicBezTo>
                    <a:cubicBezTo>
                      <a:pt x="494" y="18"/>
                      <a:pt x="330" y="55"/>
                      <a:pt x="183" y="110"/>
                    </a:cubicBezTo>
                    <a:cubicBezTo>
                      <a:pt x="74" y="256"/>
                      <a:pt x="1" y="438"/>
                      <a:pt x="1" y="639"/>
                    </a:cubicBezTo>
                    <a:cubicBezTo>
                      <a:pt x="37" y="822"/>
                      <a:pt x="92" y="1004"/>
                      <a:pt x="147" y="1168"/>
                    </a:cubicBezTo>
                    <a:cubicBezTo>
                      <a:pt x="293" y="1734"/>
                      <a:pt x="439" y="2300"/>
                      <a:pt x="585" y="2866"/>
                    </a:cubicBezTo>
                    <a:lnTo>
                      <a:pt x="1717" y="2848"/>
                    </a:lnTo>
                    <a:cubicBezTo>
                      <a:pt x="1717" y="2830"/>
                      <a:pt x="1735" y="2793"/>
                      <a:pt x="1735" y="2757"/>
                    </a:cubicBezTo>
                    <a:cubicBezTo>
                      <a:pt x="1863" y="2264"/>
                      <a:pt x="2009" y="1753"/>
                      <a:pt x="2137" y="1241"/>
                    </a:cubicBezTo>
                    <a:cubicBezTo>
                      <a:pt x="2192" y="1059"/>
                      <a:pt x="2228" y="895"/>
                      <a:pt x="2246" y="712"/>
                    </a:cubicBezTo>
                    <a:cubicBezTo>
                      <a:pt x="2173" y="511"/>
                      <a:pt x="2045" y="310"/>
                      <a:pt x="1918" y="146"/>
                    </a:cubicBezTo>
                    <a:cubicBezTo>
                      <a:pt x="1772" y="18"/>
                      <a:pt x="1352" y="0"/>
                      <a:pt x="1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57;p33">
                <a:extLst>
                  <a:ext uri="{FF2B5EF4-FFF2-40B4-BE49-F238E27FC236}">
                    <a16:creationId xmlns:a16="http://schemas.microsoft.com/office/drawing/2014/main" id="{87823701-CC39-674E-BA30-64B8996EB2FC}"/>
                  </a:ext>
                </a:extLst>
              </p:cNvPr>
              <p:cNvSpPr/>
              <p:nvPr/>
            </p:nvSpPr>
            <p:spPr>
              <a:xfrm>
                <a:off x="3089133" y="1313676"/>
                <a:ext cx="113269" cy="630819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4441" extrusionOk="0">
                    <a:moveTo>
                      <a:pt x="1863" y="14002"/>
                    </a:moveTo>
                    <a:cubicBezTo>
                      <a:pt x="1735" y="14130"/>
                      <a:pt x="1607" y="14239"/>
                      <a:pt x="1461" y="14331"/>
                    </a:cubicBezTo>
                    <a:cubicBezTo>
                      <a:pt x="1352" y="14203"/>
                      <a:pt x="1242" y="14057"/>
                      <a:pt x="1151" y="13911"/>
                    </a:cubicBezTo>
                    <a:cubicBezTo>
                      <a:pt x="1023" y="13966"/>
                      <a:pt x="950" y="14203"/>
                      <a:pt x="767" y="14294"/>
                    </a:cubicBezTo>
                    <a:cubicBezTo>
                      <a:pt x="658" y="14166"/>
                      <a:pt x="548" y="14057"/>
                      <a:pt x="439" y="13929"/>
                    </a:cubicBezTo>
                    <a:cubicBezTo>
                      <a:pt x="274" y="14039"/>
                      <a:pt x="238" y="14294"/>
                      <a:pt x="55" y="14349"/>
                    </a:cubicBezTo>
                    <a:cubicBezTo>
                      <a:pt x="1" y="14057"/>
                      <a:pt x="1" y="13747"/>
                      <a:pt x="37" y="13455"/>
                    </a:cubicBezTo>
                    <a:cubicBezTo>
                      <a:pt x="165" y="9000"/>
                      <a:pt x="238" y="4473"/>
                      <a:pt x="384" y="1"/>
                    </a:cubicBezTo>
                    <a:cubicBezTo>
                      <a:pt x="1132" y="1"/>
                      <a:pt x="1844" y="19"/>
                      <a:pt x="2556" y="55"/>
                    </a:cubicBezTo>
                    <a:cubicBezTo>
                      <a:pt x="2593" y="183"/>
                      <a:pt x="2593" y="329"/>
                      <a:pt x="2575" y="475"/>
                    </a:cubicBezTo>
                    <a:cubicBezTo>
                      <a:pt x="2465" y="4747"/>
                      <a:pt x="2392" y="9146"/>
                      <a:pt x="2283" y="13455"/>
                    </a:cubicBezTo>
                    <a:cubicBezTo>
                      <a:pt x="2283" y="13783"/>
                      <a:pt x="2283" y="14112"/>
                      <a:pt x="2246" y="14422"/>
                    </a:cubicBezTo>
                    <a:cubicBezTo>
                      <a:pt x="2082" y="14440"/>
                      <a:pt x="1990" y="14130"/>
                      <a:pt x="1863" y="140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58;p33">
                <a:extLst>
                  <a:ext uri="{FF2B5EF4-FFF2-40B4-BE49-F238E27FC236}">
                    <a16:creationId xmlns:a16="http://schemas.microsoft.com/office/drawing/2014/main" id="{0388906E-195D-624C-8651-AD45C8AE553F}"/>
                  </a:ext>
                </a:extLst>
              </p:cNvPr>
              <p:cNvSpPr/>
              <p:nvPr/>
            </p:nvSpPr>
            <p:spPr>
              <a:xfrm>
                <a:off x="3106693" y="1247498"/>
                <a:ext cx="98111" cy="75789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1735" extrusionOk="0">
                    <a:moveTo>
                      <a:pt x="2173" y="1607"/>
                    </a:moveTo>
                    <a:cubicBezTo>
                      <a:pt x="1369" y="1735"/>
                      <a:pt x="730" y="1570"/>
                      <a:pt x="19" y="1534"/>
                    </a:cubicBezTo>
                    <a:cubicBezTo>
                      <a:pt x="0" y="1096"/>
                      <a:pt x="219" y="694"/>
                      <a:pt x="584" y="457"/>
                    </a:cubicBezTo>
                    <a:cubicBezTo>
                      <a:pt x="1388" y="0"/>
                      <a:pt x="2246" y="658"/>
                      <a:pt x="2173" y="16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59;p33">
                <a:extLst>
                  <a:ext uri="{FF2B5EF4-FFF2-40B4-BE49-F238E27FC236}">
                    <a16:creationId xmlns:a16="http://schemas.microsoft.com/office/drawing/2014/main" id="{1B1C7AD5-3C88-5442-8162-FE711D30DD74}"/>
                  </a:ext>
                </a:extLst>
              </p:cNvPr>
              <p:cNvSpPr/>
              <p:nvPr/>
            </p:nvSpPr>
            <p:spPr>
              <a:xfrm>
                <a:off x="3094724" y="1312890"/>
                <a:ext cx="115671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228" extrusionOk="0">
                    <a:moveTo>
                      <a:pt x="183" y="2191"/>
                    </a:moveTo>
                    <a:cubicBezTo>
                      <a:pt x="201" y="1990"/>
                      <a:pt x="165" y="1808"/>
                      <a:pt x="73" y="1643"/>
                    </a:cubicBezTo>
                    <a:cubicBezTo>
                      <a:pt x="73" y="1552"/>
                      <a:pt x="146" y="1479"/>
                      <a:pt x="183" y="1388"/>
                    </a:cubicBezTo>
                    <a:cubicBezTo>
                      <a:pt x="0" y="1169"/>
                      <a:pt x="201" y="1004"/>
                      <a:pt x="201" y="840"/>
                    </a:cubicBezTo>
                    <a:cubicBezTo>
                      <a:pt x="201" y="767"/>
                      <a:pt x="146" y="694"/>
                      <a:pt x="146" y="639"/>
                    </a:cubicBezTo>
                    <a:cubicBezTo>
                      <a:pt x="146" y="511"/>
                      <a:pt x="220" y="457"/>
                      <a:pt x="238" y="329"/>
                    </a:cubicBezTo>
                    <a:cubicBezTo>
                      <a:pt x="256" y="219"/>
                      <a:pt x="183" y="146"/>
                      <a:pt x="238" y="55"/>
                    </a:cubicBezTo>
                    <a:cubicBezTo>
                      <a:pt x="603" y="0"/>
                      <a:pt x="986" y="0"/>
                      <a:pt x="1370" y="55"/>
                    </a:cubicBezTo>
                    <a:cubicBezTo>
                      <a:pt x="1735" y="55"/>
                      <a:pt x="2100" y="73"/>
                      <a:pt x="2483" y="110"/>
                    </a:cubicBezTo>
                    <a:cubicBezTo>
                      <a:pt x="2647" y="329"/>
                      <a:pt x="2501" y="566"/>
                      <a:pt x="2501" y="767"/>
                    </a:cubicBezTo>
                    <a:cubicBezTo>
                      <a:pt x="2501" y="895"/>
                      <a:pt x="2556" y="1004"/>
                      <a:pt x="2556" y="1132"/>
                    </a:cubicBezTo>
                    <a:cubicBezTo>
                      <a:pt x="2556" y="1315"/>
                      <a:pt x="2392" y="1479"/>
                      <a:pt x="2556" y="1771"/>
                    </a:cubicBezTo>
                    <a:cubicBezTo>
                      <a:pt x="2520" y="1917"/>
                      <a:pt x="2374" y="2008"/>
                      <a:pt x="2410" y="2191"/>
                    </a:cubicBezTo>
                    <a:cubicBezTo>
                      <a:pt x="2392" y="2209"/>
                      <a:pt x="2374" y="2227"/>
                      <a:pt x="2374" y="2209"/>
                    </a:cubicBezTo>
                    <a:cubicBezTo>
                      <a:pt x="1643" y="2209"/>
                      <a:pt x="895" y="2227"/>
                      <a:pt x="183" y="219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60;p33">
                <a:extLst>
                  <a:ext uri="{FF2B5EF4-FFF2-40B4-BE49-F238E27FC236}">
                    <a16:creationId xmlns:a16="http://schemas.microsoft.com/office/drawing/2014/main" id="{0647DEEC-1369-1C40-911D-7F1812620F9E}"/>
                  </a:ext>
                </a:extLst>
              </p:cNvPr>
              <p:cNvSpPr/>
              <p:nvPr/>
            </p:nvSpPr>
            <p:spPr>
              <a:xfrm>
                <a:off x="3700155" y="2273410"/>
                <a:ext cx="190456" cy="202818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275" y="0"/>
                    </a:moveTo>
                    <a:cubicBezTo>
                      <a:pt x="3119" y="0"/>
                      <a:pt x="2971" y="73"/>
                      <a:pt x="2880" y="209"/>
                    </a:cubicBezTo>
                    <a:lnTo>
                      <a:pt x="1146" y="2765"/>
                    </a:lnTo>
                    <a:cubicBezTo>
                      <a:pt x="1128" y="2802"/>
                      <a:pt x="1110" y="2820"/>
                      <a:pt x="1091" y="2856"/>
                    </a:cubicBezTo>
                    <a:lnTo>
                      <a:pt x="562" y="2510"/>
                    </a:lnTo>
                    <a:cubicBezTo>
                      <a:pt x="506" y="2464"/>
                      <a:pt x="448" y="2445"/>
                      <a:pt x="394" y="2445"/>
                    </a:cubicBezTo>
                    <a:cubicBezTo>
                      <a:pt x="167" y="2445"/>
                      <a:pt x="1" y="2786"/>
                      <a:pt x="252" y="2948"/>
                    </a:cubicBezTo>
                    <a:lnTo>
                      <a:pt x="252" y="2929"/>
                    </a:lnTo>
                    <a:lnTo>
                      <a:pt x="2680" y="4591"/>
                    </a:lnTo>
                    <a:cubicBezTo>
                      <a:pt x="2732" y="4627"/>
                      <a:pt x="2785" y="4642"/>
                      <a:pt x="2835" y="4642"/>
                    </a:cubicBezTo>
                    <a:cubicBezTo>
                      <a:pt x="3063" y="4642"/>
                      <a:pt x="3230" y="4317"/>
                      <a:pt x="2990" y="4153"/>
                    </a:cubicBezTo>
                    <a:lnTo>
                      <a:pt x="2406" y="3751"/>
                    </a:lnTo>
                    <a:cubicBezTo>
                      <a:pt x="2442" y="3714"/>
                      <a:pt x="2460" y="3696"/>
                      <a:pt x="2479" y="3660"/>
                    </a:cubicBezTo>
                    <a:lnTo>
                      <a:pt x="4213" y="1122"/>
                    </a:lnTo>
                    <a:cubicBezTo>
                      <a:pt x="4359" y="903"/>
                      <a:pt x="4304" y="593"/>
                      <a:pt x="4085" y="429"/>
                    </a:cubicBezTo>
                    <a:lnTo>
                      <a:pt x="3556" y="82"/>
                    </a:lnTo>
                    <a:cubicBezTo>
                      <a:pt x="3466" y="27"/>
                      <a:pt x="3369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61;p33">
                <a:extLst>
                  <a:ext uri="{FF2B5EF4-FFF2-40B4-BE49-F238E27FC236}">
                    <a16:creationId xmlns:a16="http://schemas.microsoft.com/office/drawing/2014/main" id="{D3FD4FF8-7564-8048-936B-B70F244F9B05}"/>
                  </a:ext>
                </a:extLst>
              </p:cNvPr>
              <p:cNvSpPr/>
              <p:nvPr/>
            </p:nvSpPr>
            <p:spPr>
              <a:xfrm>
                <a:off x="3749908" y="2207494"/>
                <a:ext cx="231211" cy="16014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666" extrusionOk="0">
                    <a:moveTo>
                      <a:pt x="571" y="1"/>
                    </a:moveTo>
                    <a:cubicBezTo>
                      <a:pt x="161" y="1"/>
                      <a:pt x="1" y="556"/>
                      <a:pt x="390" y="751"/>
                    </a:cubicBezTo>
                    <a:lnTo>
                      <a:pt x="2453" y="2157"/>
                    </a:lnTo>
                    <a:lnTo>
                      <a:pt x="4534" y="3562"/>
                    </a:lnTo>
                    <a:cubicBezTo>
                      <a:pt x="4615" y="3634"/>
                      <a:pt x="4705" y="3665"/>
                      <a:pt x="4792" y="3665"/>
                    </a:cubicBezTo>
                    <a:cubicBezTo>
                      <a:pt x="5057" y="3665"/>
                      <a:pt x="5293" y="3376"/>
                      <a:pt x="5155" y="3088"/>
                    </a:cubicBezTo>
                    <a:cubicBezTo>
                      <a:pt x="4443" y="1390"/>
                      <a:pt x="4133" y="897"/>
                      <a:pt x="3585" y="514"/>
                    </a:cubicBezTo>
                    <a:cubicBezTo>
                      <a:pt x="3019" y="130"/>
                      <a:pt x="2453" y="21"/>
                      <a:pt x="610" y="2"/>
                    </a:cubicBezTo>
                    <a:cubicBezTo>
                      <a:pt x="596" y="1"/>
                      <a:pt x="583" y="1"/>
                      <a:pt x="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62;p33">
                <a:extLst>
                  <a:ext uri="{FF2B5EF4-FFF2-40B4-BE49-F238E27FC236}">
                    <a16:creationId xmlns:a16="http://schemas.microsoft.com/office/drawing/2014/main" id="{17A2A7B4-8DAA-A649-9730-B1EC6DE6930D}"/>
                  </a:ext>
                </a:extLst>
              </p:cNvPr>
              <p:cNvSpPr/>
              <p:nvPr/>
            </p:nvSpPr>
            <p:spPr>
              <a:xfrm>
                <a:off x="4239800" y="1559692"/>
                <a:ext cx="142798" cy="144676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3312" extrusionOk="0">
                    <a:moveTo>
                      <a:pt x="1651" y="1"/>
                    </a:moveTo>
                    <a:cubicBezTo>
                      <a:pt x="1499" y="1"/>
                      <a:pt x="1351" y="74"/>
                      <a:pt x="1260" y="210"/>
                    </a:cubicBezTo>
                    <a:lnTo>
                      <a:pt x="165" y="1835"/>
                    </a:lnTo>
                    <a:cubicBezTo>
                      <a:pt x="1" y="2054"/>
                      <a:pt x="56" y="2346"/>
                      <a:pt x="293" y="2492"/>
                    </a:cubicBezTo>
                    <a:lnTo>
                      <a:pt x="1352" y="3222"/>
                    </a:lnTo>
                    <a:cubicBezTo>
                      <a:pt x="1433" y="3284"/>
                      <a:pt x="1525" y="3312"/>
                      <a:pt x="1617" y="3312"/>
                    </a:cubicBezTo>
                    <a:cubicBezTo>
                      <a:pt x="1771" y="3312"/>
                      <a:pt x="1924" y="3232"/>
                      <a:pt x="2027" y="3094"/>
                    </a:cubicBezTo>
                    <a:lnTo>
                      <a:pt x="3122" y="1488"/>
                    </a:lnTo>
                    <a:cubicBezTo>
                      <a:pt x="3268" y="1269"/>
                      <a:pt x="3214" y="959"/>
                      <a:pt x="2995" y="813"/>
                    </a:cubicBezTo>
                    <a:lnTo>
                      <a:pt x="1918" y="82"/>
                    </a:lnTo>
                    <a:cubicBezTo>
                      <a:pt x="1835" y="27"/>
                      <a:pt x="1742" y="1"/>
                      <a:pt x="16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363;p33">
                <a:extLst>
                  <a:ext uri="{FF2B5EF4-FFF2-40B4-BE49-F238E27FC236}">
                    <a16:creationId xmlns:a16="http://schemas.microsoft.com/office/drawing/2014/main" id="{D0B141A2-E752-FA4C-A736-9736A5CFFE0E}"/>
                  </a:ext>
                </a:extLst>
              </p:cNvPr>
              <p:cNvSpPr/>
              <p:nvPr/>
            </p:nvSpPr>
            <p:spPr>
              <a:xfrm>
                <a:off x="4317947" y="1518981"/>
                <a:ext cx="7980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942" extrusionOk="0">
                    <a:moveTo>
                      <a:pt x="1247" y="0"/>
                    </a:moveTo>
                    <a:cubicBezTo>
                      <a:pt x="1176" y="0"/>
                      <a:pt x="1103" y="24"/>
                      <a:pt x="1041" y="65"/>
                    </a:cubicBezTo>
                    <a:lnTo>
                      <a:pt x="1041" y="83"/>
                    </a:lnTo>
                    <a:lnTo>
                      <a:pt x="92" y="1014"/>
                    </a:lnTo>
                    <a:cubicBezTo>
                      <a:pt x="1" y="1160"/>
                      <a:pt x="37" y="1343"/>
                      <a:pt x="183" y="1434"/>
                    </a:cubicBezTo>
                    <a:lnTo>
                      <a:pt x="840" y="1891"/>
                    </a:lnTo>
                    <a:cubicBezTo>
                      <a:pt x="896" y="1925"/>
                      <a:pt x="956" y="1941"/>
                      <a:pt x="1015" y="1941"/>
                    </a:cubicBezTo>
                    <a:cubicBezTo>
                      <a:pt x="1111" y="1941"/>
                      <a:pt x="1204" y="1897"/>
                      <a:pt x="1260" y="1818"/>
                    </a:cubicBezTo>
                    <a:cubicBezTo>
                      <a:pt x="1260" y="1818"/>
                      <a:pt x="1790" y="613"/>
                      <a:pt x="1790" y="595"/>
                    </a:cubicBezTo>
                    <a:cubicBezTo>
                      <a:pt x="1826" y="467"/>
                      <a:pt x="1790" y="321"/>
                      <a:pt x="1680" y="248"/>
                    </a:cubicBezTo>
                    <a:lnTo>
                      <a:pt x="1406" y="47"/>
                    </a:lnTo>
                    <a:cubicBezTo>
                      <a:pt x="1358" y="15"/>
                      <a:pt x="1303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364;p33">
                <a:extLst>
                  <a:ext uri="{FF2B5EF4-FFF2-40B4-BE49-F238E27FC236}">
                    <a16:creationId xmlns:a16="http://schemas.microsoft.com/office/drawing/2014/main" id="{30EAF4E7-2041-0344-8C14-5A3B2B3A7023}"/>
                  </a:ext>
                </a:extLst>
              </p:cNvPr>
              <p:cNvSpPr/>
              <p:nvPr/>
            </p:nvSpPr>
            <p:spPr>
              <a:xfrm>
                <a:off x="4378577" y="1317433"/>
                <a:ext cx="149787" cy="214787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4917" extrusionOk="0">
                    <a:moveTo>
                      <a:pt x="3355" y="1"/>
                    </a:moveTo>
                    <a:cubicBezTo>
                      <a:pt x="3349" y="1"/>
                      <a:pt x="3344" y="2"/>
                      <a:pt x="3341" y="6"/>
                    </a:cubicBezTo>
                    <a:lnTo>
                      <a:pt x="0" y="4770"/>
                    </a:lnTo>
                    <a:lnTo>
                      <a:pt x="219" y="4916"/>
                    </a:lnTo>
                    <a:lnTo>
                      <a:pt x="3414" y="61"/>
                    </a:lnTo>
                    <a:cubicBezTo>
                      <a:pt x="3429" y="31"/>
                      <a:pt x="3383" y="1"/>
                      <a:pt x="3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365;p33">
                <a:extLst>
                  <a:ext uri="{FF2B5EF4-FFF2-40B4-BE49-F238E27FC236}">
                    <a16:creationId xmlns:a16="http://schemas.microsoft.com/office/drawing/2014/main" id="{097FDDDE-7193-A14D-8A21-2210EA8FA2E1}"/>
                  </a:ext>
                </a:extLst>
              </p:cNvPr>
              <p:cNvSpPr/>
              <p:nvPr/>
            </p:nvSpPr>
            <p:spPr>
              <a:xfrm>
                <a:off x="4374559" y="1516971"/>
                <a:ext cx="23152" cy="16818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85" extrusionOk="0">
                    <a:moveTo>
                      <a:pt x="122" y="1"/>
                    </a:moveTo>
                    <a:cubicBezTo>
                      <a:pt x="84" y="1"/>
                      <a:pt x="49" y="21"/>
                      <a:pt x="37" y="56"/>
                    </a:cubicBezTo>
                    <a:cubicBezTo>
                      <a:pt x="1" y="93"/>
                      <a:pt x="1" y="166"/>
                      <a:pt x="56" y="202"/>
                    </a:cubicBezTo>
                    <a:lnTo>
                      <a:pt x="311" y="367"/>
                    </a:lnTo>
                    <a:cubicBezTo>
                      <a:pt x="334" y="379"/>
                      <a:pt x="355" y="385"/>
                      <a:pt x="376" y="385"/>
                    </a:cubicBezTo>
                    <a:cubicBezTo>
                      <a:pt x="471" y="385"/>
                      <a:pt x="529" y="263"/>
                      <a:pt x="439" y="202"/>
                    </a:cubicBezTo>
                    <a:lnTo>
                      <a:pt x="183" y="20"/>
                    </a:lnTo>
                    <a:cubicBezTo>
                      <a:pt x="164" y="7"/>
                      <a:pt x="142" y="1"/>
                      <a:pt x="122" y="1"/>
                    </a:cubicBezTo>
                    <a:close/>
                  </a:path>
                </a:pathLst>
              </a:custGeom>
              <a:solidFill>
                <a:srgbClr val="334F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366;p33">
                <a:extLst>
                  <a:ext uri="{FF2B5EF4-FFF2-40B4-BE49-F238E27FC236}">
                    <a16:creationId xmlns:a16="http://schemas.microsoft.com/office/drawing/2014/main" id="{8BF4EEAF-EB7D-334F-91F9-376974BEB47C}"/>
                  </a:ext>
                </a:extLst>
              </p:cNvPr>
              <p:cNvSpPr/>
              <p:nvPr/>
            </p:nvSpPr>
            <p:spPr>
              <a:xfrm>
                <a:off x="4221454" y="1665359"/>
                <a:ext cx="86972" cy="7417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698" extrusionOk="0">
                    <a:moveTo>
                      <a:pt x="457" y="0"/>
                    </a:moveTo>
                    <a:lnTo>
                      <a:pt x="1" y="657"/>
                    </a:lnTo>
                    <a:lnTo>
                      <a:pt x="1534" y="1698"/>
                    </a:lnTo>
                    <a:lnTo>
                      <a:pt x="1991" y="1041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367;p33">
                <a:extLst>
                  <a:ext uri="{FF2B5EF4-FFF2-40B4-BE49-F238E27FC236}">
                    <a16:creationId xmlns:a16="http://schemas.microsoft.com/office/drawing/2014/main" id="{C7498BC9-44EC-D648-973C-3DE9042008AA}"/>
                  </a:ext>
                </a:extLst>
              </p:cNvPr>
              <p:cNvSpPr/>
              <p:nvPr/>
            </p:nvSpPr>
            <p:spPr>
              <a:xfrm>
                <a:off x="4211101" y="1635218"/>
                <a:ext cx="136508" cy="95403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2184" extrusionOk="0">
                    <a:moveTo>
                      <a:pt x="311" y="0"/>
                    </a:moveTo>
                    <a:cubicBezTo>
                      <a:pt x="225" y="0"/>
                      <a:pt x="137" y="45"/>
                      <a:pt x="92" y="124"/>
                    </a:cubicBezTo>
                    <a:cubicBezTo>
                      <a:pt x="1" y="234"/>
                      <a:pt x="37" y="398"/>
                      <a:pt x="165" y="489"/>
                    </a:cubicBezTo>
                    <a:lnTo>
                      <a:pt x="2593" y="2132"/>
                    </a:lnTo>
                    <a:cubicBezTo>
                      <a:pt x="2645" y="2168"/>
                      <a:pt x="2697" y="2184"/>
                      <a:pt x="2746" y="2184"/>
                    </a:cubicBezTo>
                    <a:cubicBezTo>
                      <a:pt x="2971" y="2184"/>
                      <a:pt x="3125" y="1859"/>
                      <a:pt x="2885" y="1694"/>
                    </a:cubicBezTo>
                    <a:lnTo>
                      <a:pt x="457" y="51"/>
                    </a:lnTo>
                    <a:cubicBezTo>
                      <a:pt x="416" y="17"/>
                      <a:pt x="364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368;p33">
                <a:extLst>
                  <a:ext uri="{FF2B5EF4-FFF2-40B4-BE49-F238E27FC236}">
                    <a16:creationId xmlns:a16="http://schemas.microsoft.com/office/drawing/2014/main" id="{AAEBDC26-9903-344D-9818-E7156B7662AB}"/>
                  </a:ext>
                </a:extLst>
              </p:cNvPr>
              <p:cNvSpPr/>
              <p:nvPr/>
            </p:nvSpPr>
            <p:spPr>
              <a:xfrm>
                <a:off x="3833908" y="1676847"/>
                <a:ext cx="481687" cy="617714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14141" extrusionOk="0">
                    <a:moveTo>
                      <a:pt x="8540" y="1"/>
                    </a:moveTo>
                    <a:cubicBezTo>
                      <a:pt x="8361" y="1"/>
                      <a:pt x="8183" y="89"/>
                      <a:pt x="8070" y="248"/>
                    </a:cubicBezTo>
                    <a:lnTo>
                      <a:pt x="1" y="12205"/>
                    </a:lnTo>
                    <a:lnTo>
                      <a:pt x="2776" y="14140"/>
                    </a:lnTo>
                    <a:lnTo>
                      <a:pt x="10863" y="2147"/>
                    </a:lnTo>
                    <a:cubicBezTo>
                      <a:pt x="11027" y="1873"/>
                      <a:pt x="10972" y="1526"/>
                      <a:pt x="10717" y="1362"/>
                    </a:cubicBezTo>
                    <a:lnTo>
                      <a:pt x="8855" y="102"/>
                    </a:lnTo>
                    <a:cubicBezTo>
                      <a:pt x="8758" y="33"/>
                      <a:pt x="8649" y="1"/>
                      <a:pt x="8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369;p33">
                <a:extLst>
                  <a:ext uri="{FF2B5EF4-FFF2-40B4-BE49-F238E27FC236}">
                    <a16:creationId xmlns:a16="http://schemas.microsoft.com/office/drawing/2014/main" id="{CD0AE03A-A445-3143-BE8A-142021E69AF3}"/>
                  </a:ext>
                </a:extLst>
              </p:cNvPr>
              <p:cNvSpPr/>
              <p:nvPr/>
            </p:nvSpPr>
            <p:spPr>
              <a:xfrm>
                <a:off x="4091500" y="1676847"/>
                <a:ext cx="224091" cy="233352"/>
              </a:xfrm>
              <a:custGeom>
                <a:avLst/>
                <a:gdLst/>
                <a:ahLst/>
                <a:cxnLst/>
                <a:rect l="l" t="t" r="r" b="b"/>
                <a:pathLst>
                  <a:path w="5130" h="5342" extrusionOk="0">
                    <a:moveTo>
                      <a:pt x="2638" y="1"/>
                    </a:moveTo>
                    <a:cubicBezTo>
                      <a:pt x="2455" y="1"/>
                      <a:pt x="2275" y="89"/>
                      <a:pt x="2173" y="248"/>
                    </a:cubicBezTo>
                    <a:lnTo>
                      <a:pt x="0" y="3461"/>
                    </a:lnTo>
                    <a:lnTo>
                      <a:pt x="2812" y="5341"/>
                    </a:lnTo>
                    <a:lnTo>
                      <a:pt x="4966" y="2147"/>
                    </a:lnTo>
                    <a:cubicBezTo>
                      <a:pt x="5130" y="1891"/>
                      <a:pt x="5057" y="1544"/>
                      <a:pt x="4801" y="1362"/>
                    </a:cubicBezTo>
                    <a:lnTo>
                      <a:pt x="2958" y="102"/>
                    </a:lnTo>
                    <a:cubicBezTo>
                      <a:pt x="2861" y="33"/>
                      <a:pt x="2749" y="1"/>
                      <a:pt x="2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370;p33">
                <a:extLst>
                  <a:ext uri="{FF2B5EF4-FFF2-40B4-BE49-F238E27FC236}">
                    <a16:creationId xmlns:a16="http://schemas.microsoft.com/office/drawing/2014/main" id="{3B94D35A-4F97-0945-9731-F8B9FB5357AB}"/>
                  </a:ext>
                </a:extLst>
              </p:cNvPr>
              <p:cNvSpPr/>
              <p:nvPr/>
            </p:nvSpPr>
            <p:spPr>
              <a:xfrm>
                <a:off x="4235039" y="1772335"/>
                <a:ext cx="52681" cy="4058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29" extrusionOk="0">
                    <a:moveTo>
                      <a:pt x="171" y="1"/>
                    </a:moveTo>
                    <a:cubicBezTo>
                      <a:pt x="122" y="1"/>
                      <a:pt x="76" y="20"/>
                      <a:pt x="55" y="52"/>
                    </a:cubicBezTo>
                    <a:cubicBezTo>
                      <a:pt x="0" y="125"/>
                      <a:pt x="18" y="235"/>
                      <a:pt x="91" y="289"/>
                    </a:cubicBezTo>
                    <a:lnTo>
                      <a:pt x="1022" y="928"/>
                    </a:lnTo>
                    <a:lnTo>
                      <a:pt x="1205" y="673"/>
                    </a:lnTo>
                    <a:lnTo>
                      <a:pt x="274" y="34"/>
                    </a:lnTo>
                    <a:cubicBezTo>
                      <a:pt x="243" y="11"/>
                      <a:pt x="20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371;p33">
                <a:extLst>
                  <a:ext uri="{FF2B5EF4-FFF2-40B4-BE49-F238E27FC236}">
                    <a16:creationId xmlns:a16="http://schemas.microsoft.com/office/drawing/2014/main" id="{8A4285E2-5CFA-2A41-BADC-B570626808CA}"/>
                  </a:ext>
                </a:extLst>
              </p:cNvPr>
              <p:cNvSpPr/>
              <p:nvPr/>
            </p:nvSpPr>
            <p:spPr>
              <a:xfrm>
                <a:off x="4193541" y="1833010"/>
                <a:ext cx="52681" cy="4049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27" extrusionOk="0">
                    <a:moveTo>
                      <a:pt x="178" y="0"/>
                    </a:moveTo>
                    <a:cubicBezTo>
                      <a:pt x="127" y="0"/>
                      <a:pt x="78" y="24"/>
                      <a:pt x="56" y="69"/>
                    </a:cubicBezTo>
                    <a:cubicBezTo>
                      <a:pt x="1" y="142"/>
                      <a:pt x="19" y="233"/>
                      <a:pt x="92" y="288"/>
                    </a:cubicBezTo>
                    <a:lnTo>
                      <a:pt x="1041" y="927"/>
                    </a:lnTo>
                    <a:lnTo>
                      <a:pt x="1206" y="671"/>
                    </a:lnTo>
                    <a:lnTo>
                      <a:pt x="275" y="32"/>
                    </a:lnTo>
                    <a:cubicBezTo>
                      <a:pt x="246" y="10"/>
                      <a:pt x="211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372;p33">
                <a:extLst>
                  <a:ext uri="{FF2B5EF4-FFF2-40B4-BE49-F238E27FC236}">
                    <a16:creationId xmlns:a16="http://schemas.microsoft.com/office/drawing/2014/main" id="{13CFBB61-78CF-F844-9531-2F860711F68C}"/>
                  </a:ext>
                </a:extLst>
              </p:cNvPr>
              <p:cNvSpPr/>
              <p:nvPr/>
            </p:nvSpPr>
            <p:spPr>
              <a:xfrm>
                <a:off x="4152087" y="1892854"/>
                <a:ext cx="52681" cy="41236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44" extrusionOk="0">
                    <a:moveTo>
                      <a:pt x="183" y="0"/>
                    </a:moveTo>
                    <a:cubicBezTo>
                      <a:pt x="130" y="0"/>
                      <a:pt x="78" y="29"/>
                      <a:pt x="55" y="86"/>
                    </a:cubicBezTo>
                    <a:cubicBezTo>
                      <a:pt x="1" y="159"/>
                      <a:pt x="19" y="250"/>
                      <a:pt x="92" y="305"/>
                    </a:cubicBezTo>
                    <a:lnTo>
                      <a:pt x="1041" y="944"/>
                    </a:lnTo>
                    <a:lnTo>
                      <a:pt x="1206" y="688"/>
                    </a:lnTo>
                    <a:lnTo>
                      <a:pt x="275" y="31"/>
                    </a:lnTo>
                    <a:cubicBezTo>
                      <a:pt x="247" y="11"/>
                      <a:pt x="21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373;p33">
                <a:extLst>
                  <a:ext uri="{FF2B5EF4-FFF2-40B4-BE49-F238E27FC236}">
                    <a16:creationId xmlns:a16="http://schemas.microsoft.com/office/drawing/2014/main" id="{3688FCEE-521E-AB48-AAAE-4F9E7C11822A}"/>
                  </a:ext>
                </a:extLst>
              </p:cNvPr>
              <p:cNvSpPr/>
              <p:nvPr/>
            </p:nvSpPr>
            <p:spPr>
              <a:xfrm>
                <a:off x="4110633" y="1954227"/>
                <a:ext cx="53467" cy="4128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45" extrusionOk="0">
                    <a:moveTo>
                      <a:pt x="183" y="0"/>
                    </a:moveTo>
                    <a:cubicBezTo>
                      <a:pt x="135" y="0"/>
                      <a:pt x="88" y="24"/>
                      <a:pt x="55" y="68"/>
                    </a:cubicBezTo>
                    <a:cubicBezTo>
                      <a:pt x="0" y="141"/>
                      <a:pt x="19" y="251"/>
                      <a:pt x="92" y="287"/>
                    </a:cubicBezTo>
                    <a:lnTo>
                      <a:pt x="1059" y="945"/>
                    </a:lnTo>
                    <a:lnTo>
                      <a:pt x="1224" y="689"/>
                    </a:lnTo>
                    <a:lnTo>
                      <a:pt x="274" y="32"/>
                    </a:lnTo>
                    <a:cubicBezTo>
                      <a:pt x="245" y="10"/>
                      <a:pt x="214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374;p33">
                <a:extLst>
                  <a:ext uri="{FF2B5EF4-FFF2-40B4-BE49-F238E27FC236}">
                    <a16:creationId xmlns:a16="http://schemas.microsoft.com/office/drawing/2014/main" id="{166D5CA7-A1C1-9D43-A85C-A905D7AD9826}"/>
                  </a:ext>
                </a:extLst>
              </p:cNvPr>
              <p:cNvSpPr/>
              <p:nvPr/>
            </p:nvSpPr>
            <p:spPr>
              <a:xfrm>
                <a:off x="4069179" y="2015556"/>
                <a:ext cx="54254" cy="41367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947" extrusionOk="0">
                    <a:moveTo>
                      <a:pt x="177" y="0"/>
                    </a:moveTo>
                    <a:cubicBezTo>
                      <a:pt x="131" y="0"/>
                      <a:pt x="87" y="20"/>
                      <a:pt x="55" y="52"/>
                    </a:cubicBezTo>
                    <a:cubicBezTo>
                      <a:pt x="0" y="125"/>
                      <a:pt x="18" y="234"/>
                      <a:pt x="110" y="289"/>
                    </a:cubicBezTo>
                    <a:lnTo>
                      <a:pt x="1059" y="946"/>
                    </a:lnTo>
                    <a:lnTo>
                      <a:pt x="1241" y="672"/>
                    </a:lnTo>
                    <a:lnTo>
                      <a:pt x="274" y="34"/>
                    </a:lnTo>
                    <a:cubicBezTo>
                      <a:pt x="243" y="11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375;p33">
                <a:extLst>
                  <a:ext uri="{FF2B5EF4-FFF2-40B4-BE49-F238E27FC236}">
                    <a16:creationId xmlns:a16="http://schemas.microsoft.com/office/drawing/2014/main" id="{917ED688-AA75-DC43-B4DE-3D141E474761}"/>
                  </a:ext>
                </a:extLst>
              </p:cNvPr>
              <p:cNvSpPr/>
              <p:nvPr/>
            </p:nvSpPr>
            <p:spPr>
              <a:xfrm>
                <a:off x="4027681" y="2076143"/>
                <a:ext cx="54297" cy="41367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947" extrusionOk="0">
                    <a:moveTo>
                      <a:pt x="185" y="1"/>
                    </a:moveTo>
                    <a:cubicBezTo>
                      <a:pt x="138" y="1"/>
                      <a:pt x="87" y="20"/>
                      <a:pt x="56" y="52"/>
                    </a:cubicBezTo>
                    <a:cubicBezTo>
                      <a:pt x="1" y="125"/>
                      <a:pt x="19" y="235"/>
                      <a:pt x="110" y="289"/>
                    </a:cubicBezTo>
                    <a:lnTo>
                      <a:pt x="1060" y="947"/>
                    </a:lnTo>
                    <a:lnTo>
                      <a:pt x="1242" y="691"/>
                    </a:lnTo>
                    <a:lnTo>
                      <a:pt x="275" y="34"/>
                    </a:lnTo>
                    <a:cubicBezTo>
                      <a:pt x="252" y="11"/>
                      <a:pt x="219" y="1"/>
                      <a:pt x="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376;p33">
                <a:extLst>
                  <a:ext uri="{FF2B5EF4-FFF2-40B4-BE49-F238E27FC236}">
                    <a16:creationId xmlns:a16="http://schemas.microsoft.com/office/drawing/2014/main" id="{4CD09C49-CDE7-E442-9E29-C1EC4CC343F3}"/>
                  </a:ext>
                </a:extLst>
              </p:cNvPr>
              <p:cNvSpPr/>
              <p:nvPr/>
            </p:nvSpPr>
            <p:spPr>
              <a:xfrm>
                <a:off x="3987013" y="2136817"/>
                <a:ext cx="53467" cy="41324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46" extrusionOk="0">
                    <a:moveTo>
                      <a:pt x="174" y="0"/>
                    </a:moveTo>
                    <a:cubicBezTo>
                      <a:pt x="127" y="0"/>
                      <a:pt x="78" y="25"/>
                      <a:pt x="56" y="69"/>
                    </a:cubicBezTo>
                    <a:cubicBezTo>
                      <a:pt x="1" y="142"/>
                      <a:pt x="19" y="233"/>
                      <a:pt x="92" y="288"/>
                    </a:cubicBezTo>
                    <a:lnTo>
                      <a:pt x="1060" y="945"/>
                    </a:lnTo>
                    <a:lnTo>
                      <a:pt x="1224" y="689"/>
                    </a:lnTo>
                    <a:lnTo>
                      <a:pt x="256" y="32"/>
                    </a:lnTo>
                    <a:cubicBezTo>
                      <a:pt x="235" y="11"/>
                      <a:pt x="20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377;p33">
                <a:extLst>
                  <a:ext uri="{FF2B5EF4-FFF2-40B4-BE49-F238E27FC236}">
                    <a16:creationId xmlns:a16="http://schemas.microsoft.com/office/drawing/2014/main" id="{D075B8A1-4C9E-1440-A281-43CA4578DACD}"/>
                  </a:ext>
                </a:extLst>
              </p:cNvPr>
              <p:cNvSpPr/>
              <p:nvPr/>
            </p:nvSpPr>
            <p:spPr>
              <a:xfrm>
                <a:off x="2357113" y="709250"/>
                <a:ext cx="328580" cy="720106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16485" extrusionOk="0">
                    <a:moveTo>
                      <a:pt x="6645" y="2081"/>
                    </a:moveTo>
                    <a:cubicBezTo>
                      <a:pt x="5313" y="2355"/>
                      <a:pt x="4017" y="2757"/>
                      <a:pt x="2775" y="3286"/>
                    </a:cubicBezTo>
                    <a:cubicBezTo>
                      <a:pt x="2027" y="3615"/>
                      <a:pt x="1570" y="3980"/>
                      <a:pt x="1534" y="4947"/>
                    </a:cubicBezTo>
                    <a:cubicBezTo>
                      <a:pt x="1534" y="5458"/>
                      <a:pt x="1589" y="5988"/>
                      <a:pt x="1698" y="6499"/>
                    </a:cubicBezTo>
                    <a:cubicBezTo>
                      <a:pt x="1972" y="7923"/>
                      <a:pt x="2355" y="9347"/>
                      <a:pt x="2666" y="10679"/>
                    </a:cubicBezTo>
                    <a:cubicBezTo>
                      <a:pt x="3140" y="12706"/>
                      <a:pt x="3688" y="14422"/>
                      <a:pt x="3998" y="16247"/>
                    </a:cubicBezTo>
                    <a:cubicBezTo>
                      <a:pt x="3670" y="16338"/>
                      <a:pt x="3378" y="16430"/>
                      <a:pt x="3049" y="16485"/>
                    </a:cubicBezTo>
                    <a:cubicBezTo>
                      <a:pt x="2063" y="13819"/>
                      <a:pt x="1242" y="11081"/>
                      <a:pt x="585" y="8306"/>
                    </a:cubicBezTo>
                    <a:cubicBezTo>
                      <a:pt x="366" y="7339"/>
                      <a:pt x="92" y="6335"/>
                      <a:pt x="19" y="5349"/>
                    </a:cubicBezTo>
                    <a:cubicBezTo>
                      <a:pt x="1" y="5075"/>
                      <a:pt x="1" y="4783"/>
                      <a:pt x="19" y="4509"/>
                    </a:cubicBezTo>
                    <a:cubicBezTo>
                      <a:pt x="128" y="3067"/>
                      <a:pt x="1260" y="2337"/>
                      <a:pt x="2428" y="1899"/>
                    </a:cubicBezTo>
                    <a:cubicBezTo>
                      <a:pt x="3688" y="1406"/>
                      <a:pt x="5112" y="1242"/>
                      <a:pt x="6609" y="1059"/>
                    </a:cubicBezTo>
                    <a:cubicBezTo>
                      <a:pt x="6737" y="694"/>
                      <a:pt x="6682" y="0"/>
                      <a:pt x="7065" y="37"/>
                    </a:cubicBezTo>
                    <a:cubicBezTo>
                      <a:pt x="7503" y="73"/>
                      <a:pt x="7522" y="822"/>
                      <a:pt x="7522" y="1479"/>
                    </a:cubicBezTo>
                    <a:cubicBezTo>
                      <a:pt x="7522" y="2154"/>
                      <a:pt x="7485" y="2958"/>
                      <a:pt x="7029" y="2921"/>
                    </a:cubicBezTo>
                    <a:cubicBezTo>
                      <a:pt x="6682" y="2884"/>
                      <a:pt x="6737" y="2410"/>
                      <a:pt x="6645" y="20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378;p33">
                <a:extLst>
                  <a:ext uri="{FF2B5EF4-FFF2-40B4-BE49-F238E27FC236}">
                    <a16:creationId xmlns:a16="http://schemas.microsoft.com/office/drawing/2014/main" id="{4F786E32-9E02-AC41-B319-4ADF46094A79}"/>
                  </a:ext>
                </a:extLst>
              </p:cNvPr>
              <p:cNvSpPr/>
              <p:nvPr/>
            </p:nvSpPr>
            <p:spPr>
              <a:xfrm>
                <a:off x="2800483" y="709250"/>
                <a:ext cx="328580" cy="720106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16485" extrusionOk="0">
                    <a:moveTo>
                      <a:pt x="877" y="2081"/>
                    </a:moveTo>
                    <a:cubicBezTo>
                      <a:pt x="2191" y="2355"/>
                      <a:pt x="3505" y="2757"/>
                      <a:pt x="4747" y="3286"/>
                    </a:cubicBezTo>
                    <a:cubicBezTo>
                      <a:pt x="5495" y="3615"/>
                      <a:pt x="5951" y="3980"/>
                      <a:pt x="5988" y="4947"/>
                    </a:cubicBezTo>
                    <a:cubicBezTo>
                      <a:pt x="5988" y="5458"/>
                      <a:pt x="5933" y="5988"/>
                      <a:pt x="5824" y="6499"/>
                    </a:cubicBezTo>
                    <a:cubicBezTo>
                      <a:pt x="5550" y="7923"/>
                      <a:pt x="5167" y="9347"/>
                      <a:pt x="4856" y="10679"/>
                    </a:cubicBezTo>
                    <a:cubicBezTo>
                      <a:pt x="4382" y="12706"/>
                      <a:pt x="3816" y="14422"/>
                      <a:pt x="3524" y="16247"/>
                    </a:cubicBezTo>
                    <a:cubicBezTo>
                      <a:pt x="3852" y="16338"/>
                      <a:pt x="4144" y="16430"/>
                      <a:pt x="4473" y="16485"/>
                    </a:cubicBezTo>
                    <a:cubicBezTo>
                      <a:pt x="5459" y="13819"/>
                      <a:pt x="6280" y="11081"/>
                      <a:pt x="6937" y="8306"/>
                    </a:cubicBezTo>
                    <a:cubicBezTo>
                      <a:pt x="7156" y="7339"/>
                      <a:pt x="7430" y="6335"/>
                      <a:pt x="7503" y="5349"/>
                    </a:cubicBezTo>
                    <a:cubicBezTo>
                      <a:pt x="7521" y="5075"/>
                      <a:pt x="7521" y="4783"/>
                      <a:pt x="7503" y="4509"/>
                    </a:cubicBezTo>
                    <a:cubicBezTo>
                      <a:pt x="7394" y="3067"/>
                      <a:pt x="6262" y="2337"/>
                      <a:pt x="5093" y="1899"/>
                    </a:cubicBezTo>
                    <a:cubicBezTo>
                      <a:pt x="3834" y="1406"/>
                      <a:pt x="2410" y="1242"/>
                      <a:pt x="913" y="1059"/>
                    </a:cubicBezTo>
                    <a:cubicBezTo>
                      <a:pt x="785" y="694"/>
                      <a:pt x="840" y="0"/>
                      <a:pt x="457" y="37"/>
                    </a:cubicBezTo>
                    <a:cubicBezTo>
                      <a:pt x="19" y="73"/>
                      <a:pt x="0" y="822"/>
                      <a:pt x="0" y="1479"/>
                    </a:cubicBezTo>
                    <a:cubicBezTo>
                      <a:pt x="0" y="2154"/>
                      <a:pt x="37" y="2958"/>
                      <a:pt x="493" y="2921"/>
                    </a:cubicBezTo>
                    <a:cubicBezTo>
                      <a:pt x="822" y="2884"/>
                      <a:pt x="767" y="2410"/>
                      <a:pt x="877" y="20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379;p33">
                <a:extLst>
                  <a:ext uri="{FF2B5EF4-FFF2-40B4-BE49-F238E27FC236}">
                    <a16:creationId xmlns:a16="http://schemas.microsoft.com/office/drawing/2014/main" id="{2ED32473-016F-DA4C-8F52-24CB5C3C7856}"/>
                  </a:ext>
                </a:extLst>
              </p:cNvPr>
              <p:cNvSpPr/>
              <p:nvPr/>
            </p:nvSpPr>
            <p:spPr>
              <a:xfrm>
                <a:off x="2464745" y="1387061"/>
                <a:ext cx="1220926" cy="885968"/>
              </a:xfrm>
              <a:custGeom>
                <a:avLst/>
                <a:gdLst/>
                <a:ahLst/>
                <a:cxnLst/>
                <a:rect l="l" t="t" r="r" b="b"/>
                <a:pathLst>
                  <a:path w="27950" h="20282" extrusionOk="0">
                    <a:moveTo>
                      <a:pt x="10753" y="0"/>
                    </a:moveTo>
                    <a:cubicBezTo>
                      <a:pt x="11593" y="73"/>
                      <a:pt x="12414" y="146"/>
                      <a:pt x="13236" y="219"/>
                    </a:cubicBezTo>
                    <a:cubicBezTo>
                      <a:pt x="12761" y="3815"/>
                      <a:pt x="11155" y="6261"/>
                      <a:pt x="8015" y="7193"/>
                    </a:cubicBezTo>
                    <a:cubicBezTo>
                      <a:pt x="8344" y="8799"/>
                      <a:pt x="8617" y="10296"/>
                      <a:pt x="9165" y="11665"/>
                    </a:cubicBezTo>
                    <a:cubicBezTo>
                      <a:pt x="9676" y="12943"/>
                      <a:pt x="10352" y="14148"/>
                      <a:pt x="11191" y="15225"/>
                    </a:cubicBezTo>
                    <a:cubicBezTo>
                      <a:pt x="12013" y="16302"/>
                      <a:pt x="12889" y="17178"/>
                      <a:pt x="14203" y="17799"/>
                    </a:cubicBezTo>
                    <a:cubicBezTo>
                      <a:pt x="15481" y="18401"/>
                      <a:pt x="17307" y="18511"/>
                      <a:pt x="18913" y="17981"/>
                    </a:cubicBezTo>
                    <a:cubicBezTo>
                      <a:pt x="20282" y="17525"/>
                      <a:pt x="21286" y="16612"/>
                      <a:pt x="22071" y="15553"/>
                    </a:cubicBezTo>
                    <a:cubicBezTo>
                      <a:pt x="22875" y="14440"/>
                      <a:pt x="23276" y="13052"/>
                      <a:pt x="23495" y="11391"/>
                    </a:cubicBezTo>
                    <a:cubicBezTo>
                      <a:pt x="23605" y="10533"/>
                      <a:pt x="23660" y="9712"/>
                      <a:pt x="23842" y="8945"/>
                    </a:cubicBezTo>
                    <a:cubicBezTo>
                      <a:pt x="24371" y="6736"/>
                      <a:pt x="25266" y="4838"/>
                      <a:pt x="27767" y="4491"/>
                    </a:cubicBezTo>
                    <a:cubicBezTo>
                      <a:pt x="27803" y="4655"/>
                      <a:pt x="27840" y="4801"/>
                      <a:pt x="27876" y="4965"/>
                    </a:cubicBezTo>
                    <a:cubicBezTo>
                      <a:pt x="27913" y="5130"/>
                      <a:pt x="27949" y="5294"/>
                      <a:pt x="27949" y="5458"/>
                    </a:cubicBezTo>
                    <a:cubicBezTo>
                      <a:pt x="27913" y="5623"/>
                      <a:pt x="27639" y="5714"/>
                      <a:pt x="27511" y="5805"/>
                    </a:cubicBezTo>
                    <a:cubicBezTo>
                      <a:pt x="27384" y="5933"/>
                      <a:pt x="27238" y="6061"/>
                      <a:pt x="27091" y="6170"/>
                    </a:cubicBezTo>
                    <a:cubicBezTo>
                      <a:pt x="26124" y="7211"/>
                      <a:pt x="25576" y="8708"/>
                      <a:pt x="25302" y="10405"/>
                    </a:cubicBezTo>
                    <a:cubicBezTo>
                      <a:pt x="25156" y="11318"/>
                      <a:pt x="25120" y="12194"/>
                      <a:pt x="24956" y="13052"/>
                    </a:cubicBezTo>
                    <a:cubicBezTo>
                      <a:pt x="24773" y="13819"/>
                      <a:pt x="24518" y="14549"/>
                      <a:pt x="24171" y="15261"/>
                    </a:cubicBezTo>
                    <a:cubicBezTo>
                      <a:pt x="23550" y="16557"/>
                      <a:pt x="22619" y="17689"/>
                      <a:pt x="21451" y="18547"/>
                    </a:cubicBezTo>
                    <a:cubicBezTo>
                      <a:pt x="20191" y="19533"/>
                      <a:pt x="18658" y="20099"/>
                      <a:pt x="17069" y="20172"/>
                    </a:cubicBezTo>
                    <a:cubicBezTo>
                      <a:pt x="14642" y="20281"/>
                      <a:pt x="12250" y="19405"/>
                      <a:pt x="10479" y="17744"/>
                    </a:cubicBezTo>
                    <a:cubicBezTo>
                      <a:pt x="8873" y="16229"/>
                      <a:pt x="7668" y="14312"/>
                      <a:pt x="7029" y="12176"/>
                    </a:cubicBezTo>
                    <a:cubicBezTo>
                      <a:pt x="6518" y="10588"/>
                      <a:pt x="6153" y="8945"/>
                      <a:pt x="5952" y="7266"/>
                    </a:cubicBezTo>
                    <a:cubicBezTo>
                      <a:pt x="4419" y="6992"/>
                      <a:pt x="3031" y="6207"/>
                      <a:pt x="2027" y="5020"/>
                    </a:cubicBezTo>
                    <a:cubicBezTo>
                      <a:pt x="987" y="3870"/>
                      <a:pt x="275" y="2446"/>
                      <a:pt x="1" y="913"/>
                    </a:cubicBezTo>
                    <a:cubicBezTo>
                      <a:pt x="804" y="694"/>
                      <a:pt x="1626" y="493"/>
                      <a:pt x="2484" y="329"/>
                    </a:cubicBezTo>
                    <a:cubicBezTo>
                      <a:pt x="2885" y="1789"/>
                      <a:pt x="3469" y="3085"/>
                      <a:pt x="4437" y="4053"/>
                    </a:cubicBezTo>
                    <a:cubicBezTo>
                      <a:pt x="4912" y="4564"/>
                      <a:pt x="5532" y="4929"/>
                      <a:pt x="6208" y="5111"/>
                    </a:cubicBezTo>
                    <a:cubicBezTo>
                      <a:pt x="6974" y="5276"/>
                      <a:pt x="7796" y="5130"/>
                      <a:pt x="8453" y="4692"/>
                    </a:cubicBezTo>
                    <a:cubicBezTo>
                      <a:pt x="9786" y="3815"/>
                      <a:pt x="10479" y="2136"/>
                      <a:pt x="10698" y="91"/>
                    </a:cubicBezTo>
                    <a:cubicBezTo>
                      <a:pt x="10698" y="55"/>
                      <a:pt x="10717" y="18"/>
                      <a:pt x="107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380;p33">
                <a:extLst>
                  <a:ext uri="{FF2B5EF4-FFF2-40B4-BE49-F238E27FC236}">
                    <a16:creationId xmlns:a16="http://schemas.microsoft.com/office/drawing/2014/main" id="{FE09EB3D-E4D2-6C43-A44D-CFB27F00B9D7}"/>
                  </a:ext>
                </a:extLst>
              </p:cNvPr>
              <p:cNvSpPr/>
              <p:nvPr/>
            </p:nvSpPr>
            <p:spPr>
              <a:xfrm>
                <a:off x="3587543" y="1464378"/>
                <a:ext cx="306258" cy="319013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7303" extrusionOk="0">
                    <a:moveTo>
                      <a:pt x="3469" y="56"/>
                    </a:moveTo>
                    <a:cubicBezTo>
                      <a:pt x="4473" y="1"/>
                      <a:pt x="5440" y="402"/>
                      <a:pt x="6097" y="1169"/>
                    </a:cubicBezTo>
                    <a:cubicBezTo>
                      <a:pt x="6681" y="1808"/>
                      <a:pt x="6992" y="2629"/>
                      <a:pt x="7010" y="3487"/>
                    </a:cubicBezTo>
                    <a:cubicBezTo>
                      <a:pt x="7010" y="4418"/>
                      <a:pt x="6627" y="5295"/>
                      <a:pt x="5933" y="5915"/>
                    </a:cubicBezTo>
                    <a:cubicBezTo>
                      <a:pt x="5312" y="6518"/>
                      <a:pt x="4546" y="6919"/>
                      <a:pt x="3706" y="7084"/>
                    </a:cubicBezTo>
                    <a:cubicBezTo>
                      <a:pt x="2264" y="7303"/>
                      <a:pt x="1077" y="6372"/>
                      <a:pt x="548" y="5349"/>
                    </a:cubicBezTo>
                    <a:cubicBezTo>
                      <a:pt x="347" y="5003"/>
                      <a:pt x="219" y="4619"/>
                      <a:pt x="164" y="4218"/>
                    </a:cubicBezTo>
                    <a:cubicBezTo>
                      <a:pt x="0" y="2319"/>
                      <a:pt x="949" y="914"/>
                      <a:pt x="2136" y="348"/>
                    </a:cubicBezTo>
                    <a:cubicBezTo>
                      <a:pt x="2556" y="183"/>
                      <a:pt x="3012" y="74"/>
                      <a:pt x="3469" y="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381;p33">
                <a:extLst>
                  <a:ext uri="{FF2B5EF4-FFF2-40B4-BE49-F238E27FC236}">
                    <a16:creationId xmlns:a16="http://schemas.microsoft.com/office/drawing/2014/main" id="{4442251C-3CA8-034C-9EA2-76F67E31DAD9}"/>
                  </a:ext>
                </a:extLst>
              </p:cNvPr>
              <p:cNvSpPr/>
              <p:nvPr/>
            </p:nvSpPr>
            <p:spPr>
              <a:xfrm>
                <a:off x="3651318" y="1519417"/>
                <a:ext cx="200983" cy="185039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4236" extrusionOk="0">
                    <a:moveTo>
                      <a:pt x="1917" y="110"/>
                    </a:moveTo>
                    <a:cubicBezTo>
                      <a:pt x="2666" y="0"/>
                      <a:pt x="3414" y="347"/>
                      <a:pt x="3834" y="986"/>
                    </a:cubicBezTo>
                    <a:cubicBezTo>
                      <a:pt x="3925" y="1114"/>
                      <a:pt x="3998" y="1260"/>
                      <a:pt x="4071" y="1406"/>
                    </a:cubicBezTo>
                    <a:cubicBezTo>
                      <a:pt x="4601" y="2739"/>
                      <a:pt x="3725" y="4217"/>
                      <a:pt x="2282" y="4236"/>
                    </a:cubicBezTo>
                    <a:cubicBezTo>
                      <a:pt x="1169" y="4236"/>
                      <a:pt x="165" y="3505"/>
                      <a:pt x="55" y="2428"/>
                    </a:cubicBezTo>
                    <a:cubicBezTo>
                      <a:pt x="0" y="1753"/>
                      <a:pt x="256" y="1077"/>
                      <a:pt x="785" y="639"/>
                    </a:cubicBezTo>
                    <a:cubicBezTo>
                      <a:pt x="1096" y="365"/>
                      <a:pt x="1497" y="165"/>
                      <a:pt x="1917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382;p33">
              <a:extLst>
                <a:ext uri="{FF2B5EF4-FFF2-40B4-BE49-F238E27FC236}">
                  <a16:creationId xmlns:a16="http://schemas.microsoft.com/office/drawing/2014/main" id="{648E4BAF-8B38-F34E-86F5-C7A9DA358DD6}"/>
                </a:ext>
              </a:extLst>
            </p:cNvPr>
            <p:cNvGrpSpPr/>
            <p:nvPr/>
          </p:nvGrpSpPr>
          <p:grpSpPr>
            <a:xfrm>
              <a:off x="5134407" y="2468361"/>
              <a:ext cx="753147" cy="515697"/>
              <a:chOff x="4549425" y="3498550"/>
              <a:chExt cx="295375" cy="202250"/>
            </a:xfrm>
          </p:grpSpPr>
          <p:sp>
            <p:nvSpPr>
              <p:cNvPr id="283" name="Google Shape;383;p33">
                <a:extLst>
                  <a:ext uri="{FF2B5EF4-FFF2-40B4-BE49-F238E27FC236}">
                    <a16:creationId xmlns:a16="http://schemas.microsoft.com/office/drawing/2014/main" id="{35A376A1-E386-DF46-8E29-9014651B5E14}"/>
                  </a:ext>
                </a:extLst>
              </p:cNvPr>
              <p:cNvSpPr/>
              <p:nvPr/>
            </p:nvSpPr>
            <p:spPr>
              <a:xfrm>
                <a:off x="4549425" y="3498550"/>
                <a:ext cx="295375" cy="202250"/>
              </a:xfrm>
              <a:custGeom>
                <a:avLst/>
                <a:gdLst/>
                <a:ahLst/>
                <a:cxnLst/>
                <a:rect l="l" t="t" r="r" b="b"/>
                <a:pathLst>
                  <a:path w="11815" h="8090" extrusionOk="0">
                    <a:moveTo>
                      <a:pt x="1" y="1"/>
                    </a:moveTo>
                    <a:lnTo>
                      <a:pt x="1" y="8090"/>
                    </a:lnTo>
                    <a:lnTo>
                      <a:pt x="11815" y="8090"/>
                    </a:lnTo>
                    <a:lnTo>
                      <a:pt x="118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84;p33">
                <a:extLst>
                  <a:ext uri="{FF2B5EF4-FFF2-40B4-BE49-F238E27FC236}">
                    <a16:creationId xmlns:a16="http://schemas.microsoft.com/office/drawing/2014/main" id="{B7D7991E-790C-9843-8F27-06CA415C432B}"/>
                  </a:ext>
                </a:extLst>
              </p:cNvPr>
              <p:cNvSpPr/>
              <p:nvPr/>
            </p:nvSpPr>
            <p:spPr>
              <a:xfrm>
                <a:off x="4574450" y="3683025"/>
                <a:ext cx="181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1" extrusionOk="0">
                    <a:moveTo>
                      <a:pt x="0" y="0"/>
                    </a:moveTo>
                    <a:lnTo>
                      <a:pt x="0" y="711"/>
                    </a:lnTo>
                    <a:lnTo>
                      <a:pt x="725" y="711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85;p33">
                <a:extLst>
                  <a:ext uri="{FF2B5EF4-FFF2-40B4-BE49-F238E27FC236}">
                    <a16:creationId xmlns:a16="http://schemas.microsoft.com/office/drawing/2014/main" id="{80AA1FAA-4206-8640-B616-38715C643A7B}"/>
                  </a:ext>
                </a:extLst>
              </p:cNvPr>
              <p:cNvSpPr/>
              <p:nvPr/>
            </p:nvSpPr>
            <p:spPr>
              <a:xfrm>
                <a:off x="4612500" y="3631925"/>
                <a:ext cx="17775" cy="68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755" extrusionOk="0">
                    <a:moveTo>
                      <a:pt x="0" y="0"/>
                    </a:moveTo>
                    <a:lnTo>
                      <a:pt x="0" y="2755"/>
                    </a:lnTo>
                    <a:lnTo>
                      <a:pt x="710" y="2755"/>
                    </a:lnTo>
                    <a:lnTo>
                      <a:pt x="7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86;p33">
                <a:extLst>
                  <a:ext uri="{FF2B5EF4-FFF2-40B4-BE49-F238E27FC236}">
                    <a16:creationId xmlns:a16="http://schemas.microsoft.com/office/drawing/2014/main" id="{ED247AF7-F511-7043-B58B-979A231212E9}"/>
                  </a:ext>
                </a:extLst>
              </p:cNvPr>
              <p:cNvSpPr/>
              <p:nvPr/>
            </p:nvSpPr>
            <p:spPr>
              <a:xfrm>
                <a:off x="4650175" y="3599675"/>
                <a:ext cx="17775" cy="1011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4045" extrusionOk="0">
                    <a:moveTo>
                      <a:pt x="1" y="0"/>
                    </a:moveTo>
                    <a:lnTo>
                      <a:pt x="1" y="4045"/>
                    </a:lnTo>
                    <a:lnTo>
                      <a:pt x="711" y="4045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87;p33">
                <a:extLst>
                  <a:ext uri="{FF2B5EF4-FFF2-40B4-BE49-F238E27FC236}">
                    <a16:creationId xmlns:a16="http://schemas.microsoft.com/office/drawing/2014/main" id="{F672BD08-D9D8-E941-8074-52630F148327}"/>
                  </a:ext>
                </a:extLst>
              </p:cNvPr>
              <p:cNvSpPr/>
              <p:nvPr/>
            </p:nvSpPr>
            <p:spPr>
              <a:xfrm>
                <a:off x="4688225" y="3553275"/>
                <a:ext cx="17775" cy="1475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5901" extrusionOk="0">
                    <a:moveTo>
                      <a:pt x="1" y="1"/>
                    </a:moveTo>
                    <a:lnTo>
                      <a:pt x="1" y="5901"/>
                    </a:lnTo>
                    <a:lnTo>
                      <a:pt x="711" y="5901"/>
                    </a:lnTo>
                    <a:lnTo>
                      <a:pt x="7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88;p33">
                <a:extLst>
                  <a:ext uri="{FF2B5EF4-FFF2-40B4-BE49-F238E27FC236}">
                    <a16:creationId xmlns:a16="http://schemas.microsoft.com/office/drawing/2014/main" id="{07849101-27AF-D941-B11A-F942EE9052A4}"/>
                  </a:ext>
                </a:extLst>
              </p:cNvPr>
              <p:cNvSpPr/>
              <p:nvPr/>
            </p:nvSpPr>
            <p:spPr>
              <a:xfrm>
                <a:off x="4725925" y="3517050"/>
                <a:ext cx="17775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350" extrusionOk="0">
                    <a:moveTo>
                      <a:pt x="0" y="0"/>
                    </a:moveTo>
                    <a:lnTo>
                      <a:pt x="0" y="7350"/>
                    </a:lnTo>
                    <a:lnTo>
                      <a:pt x="711" y="7350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89;p33">
                <a:extLst>
                  <a:ext uri="{FF2B5EF4-FFF2-40B4-BE49-F238E27FC236}">
                    <a16:creationId xmlns:a16="http://schemas.microsoft.com/office/drawing/2014/main" id="{391E8EB6-AC3C-F540-A7C4-0F7FE01452DF}"/>
                  </a:ext>
                </a:extLst>
              </p:cNvPr>
              <p:cNvSpPr/>
              <p:nvPr/>
            </p:nvSpPr>
            <p:spPr>
              <a:xfrm>
                <a:off x="4763600" y="3654025"/>
                <a:ext cx="181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871" extrusionOk="0">
                    <a:moveTo>
                      <a:pt x="1" y="1"/>
                    </a:moveTo>
                    <a:lnTo>
                      <a:pt x="1" y="1871"/>
                    </a:lnTo>
                    <a:lnTo>
                      <a:pt x="726" y="1871"/>
                    </a:lnTo>
                    <a:lnTo>
                      <a:pt x="7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90;p33">
                <a:extLst>
                  <a:ext uri="{FF2B5EF4-FFF2-40B4-BE49-F238E27FC236}">
                    <a16:creationId xmlns:a16="http://schemas.microsoft.com/office/drawing/2014/main" id="{3B60AD19-EF4A-1845-A98E-3137B59C91DE}"/>
                  </a:ext>
                </a:extLst>
              </p:cNvPr>
              <p:cNvSpPr/>
              <p:nvPr/>
            </p:nvSpPr>
            <p:spPr>
              <a:xfrm>
                <a:off x="4801650" y="3594225"/>
                <a:ext cx="1780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4263" extrusionOk="0">
                    <a:moveTo>
                      <a:pt x="1" y="1"/>
                    </a:moveTo>
                    <a:lnTo>
                      <a:pt x="1" y="4263"/>
                    </a:lnTo>
                    <a:lnTo>
                      <a:pt x="711" y="4263"/>
                    </a:lnTo>
                    <a:lnTo>
                      <a:pt x="7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391;p33">
              <a:extLst>
                <a:ext uri="{FF2B5EF4-FFF2-40B4-BE49-F238E27FC236}">
                  <a16:creationId xmlns:a16="http://schemas.microsoft.com/office/drawing/2014/main" id="{67C83512-5723-C64D-B252-0ECECFF9CD2E}"/>
                </a:ext>
              </a:extLst>
            </p:cNvPr>
            <p:cNvSpPr/>
            <p:nvPr/>
          </p:nvSpPr>
          <p:spPr>
            <a:xfrm flipH="1">
              <a:off x="5219363" y="937100"/>
              <a:ext cx="552233" cy="515696"/>
            </a:xfrm>
            <a:custGeom>
              <a:avLst/>
              <a:gdLst/>
              <a:ahLst/>
              <a:cxnLst/>
              <a:rect l="l" t="t" r="r" b="b"/>
              <a:pathLst>
                <a:path w="10565" h="9866" extrusionOk="0">
                  <a:moveTo>
                    <a:pt x="4552" y="1"/>
                  </a:moveTo>
                  <a:cubicBezTo>
                    <a:pt x="2229" y="1"/>
                    <a:pt x="0" y="1811"/>
                    <a:pt x="0" y="4539"/>
                  </a:cubicBezTo>
                  <a:cubicBezTo>
                    <a:pt x="0" y="6145"/>
                    <a:pt x="876" y="7642"/>
                    <a:pt x="2282" y="8463"/>
                  </a:cubicBezTo>
                  <a:cubicBezTo>
                    <a:pt x="2191" y="8902"/>
                    <a:pt x="2081" y="9358"/>
                    <a:pt x="1917" y="9778"/>
                  </a:cubicBezTo>
                  <a:cubicBezTo>
                    <a:pt x="1903" y="9831"/>
                    <a:pt x="1949" y="9865"/>
                    <a:pt x="1988" y="9865"/>
                  </a:cubicBezTo>
                  <a:cubicBezTo>
                    <a:pt x="2003" y="9865"/>
                    <a:pt x="2017" y="9861"/>
                    <a:pt x="2026" y="9851"/>
                  </a:cubicBezTo>
                  <a:lnTo>
                    <a:pt x="2884" y="8755"/>
                  </a:lnTo>
                  <a:cubicBezTo>
                    <a:pt x="3395" y="8956"/>
                    <a:pt x="3961" y="9048"/>
                    <a:pt x="4527" y="9048"/>
                  </a:cubicBezTo>
                  <a:cubicBezTo>
                    <a:pt x="4535" y="9048"/>
                    <a:pt x="4542" y="9048"/>
                    <a:pt x="4550" y="9048"/>
                  </a:cubicBezTo>
                  <a:cubicBezTo>
                    <a:pt x="8551" y="9048"/>
                    <a:pt x="10564" y="4186"/>
                    <a:pt x="7722" y="1344"/>
                  </a:cubicBezTo>
                  <a:cubicBezTo>
                    <a:pt x="6800" y="416"/>
                    <a:pt x="5665" y="1"/>
                    <a:pt x="4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92;p33">
              <a:extLst>
                <a:ext uri="{FF2B5EF4-FFF2-40B4-BE49-F238E27FC236}">
                  <a16:creationId xmlns:a16="http://schemas.microsoft.com/office/drawing/2014/main" id="{9B302D23-0BD7-BB48-9FB0-E1FF5C684D77}"/>
                </a:ext>
              </a:extLst>
            </p:cNvPr>
            <p:cNvSpPr/>
            <p:nvPr/>
          </p:nvSpPr>
          <p:spPr>
            <a:xfrm flipH="1">
              <a:off x="5360335" y="1047286"/>
              <a:ext cx="349268" cy="295953"/>
            </a:xfrm>
            <a:custGeom>
              <a:avLst/>
              <a:gdLst/>
              <a:ahLst/>
              <a:cxnLst/>
              <a:rect l="l" t="t" r="r" b="b"/>
              <a:pathLst>
                <a:path w="6682" h="5662" extrusionOk="0">
                  <a:moveTo>
                    <a:pt x="1721" y="1"/>
                  </a:moveTo>
                  <a:cubicBezTo>
                    <a:pt x="861" y="1"/>
                    <a:pt x="1" y="606"/>
                    <a:pt x="1" y="1700"/>
                  </a:cubicBezTo>
                  <a:cubicBezTo>
                    <a:pt x="1" y="3599"/>
                    <a:pt x="3341" y="5662"/>
                    <a:pt x="3341" y="5662"/>
                  </a:cubicBezTo>
                  <a:cubicBezTo>
                    <a:pt x="3341" y="5662"/>
                    <a:pt x="6682" y="3380"/>
                    <a:pt x="6682" y="1700"/>
                  </a:cubicBezTo>
                  <a:cubicBezTo>
                    <a:pt x="6682" y="769"/>
                    <a:pt x="5915" y="3"/>
                    <a:pt x="4984" y="3"/>
                  </a:cubicBezTo>
                  <a:cubicBezTo>
                    <a:pt x="4218" y="3"/>
                    <a:pt x="3560" y="496"/>
                    <a:pt x="3341" y="1226"/>
                  </a:cubicBezTo>
                  <a:cubicBezTo>
                    <a:pt x="3098" y="389"/>
                    <a:pt x="2410" y="1"/>
                    <a:pt x="17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93;p33">
              <a:extLst>
                <a:ext uri="{FF2B5EF4-FFF2-40B4-BE49-F238E27FC236}">
                  <a16:creationId xmlns:a16="http://schemas.microsoft.com/office/drawing/2014/main" id="{13819BBF-FD9A-BE4C-AEFE-29D4BE7E43CE}"/>
                </a:ext>
              </a:extLst>
            </p:cNvPr>
            <p:cNvSpPr/>
            <p:nvPr/>
          </p:nvSpPr>
          <p:spPr>
            <a:xfrm flipH="1">
              <a:off x="5394676" y="1144718"/>
              <a:ext cx="293914" cy="108826"/>
            </a:xfrm>
            <a:custGeom>
              <a:avLst/>
              <a:gdLst/>
              <a:ahLst/>
              <a:cxnLst/>
              <a:rect l="l" t="t" r="r" b="b"/>
              <a:pathLst>
                <a:path w="5623" h="2082" extrusionOk="0">
                  <a:moveTo>
                    <a:pt x="2428" y="1"/>
                  </a:moveTo>
                  <a:cubicBezTo>
                    <a:pt x="2410" y="1"/>
                    <a:pt x="2392" y="19"/>
                    <a:pt x="2373" y="37"/>
                  </a:cubicBezTo>
                  <a:lnTo>
                    <a:pt x="2081" y="1078"/>
                  </a:lnTo>
                  <a:lnTo>
                    <a:pt x="0" y="1078"/>
                  </a:lnTo>
                  <a:cubicBezTo>
                    <a:pt x="18" y="1114"/>
                    <a:pt x="55" y="1151"/>
                    <a:pt x="73" y="1187"/>
                  </a:cubicBezTo>
                  <a:lnTo>
                    <a:pt x="2136" y="1187"/>
                  </a:lnTo>
                  <a:cubicBezTo>
                    <a:pt x="2154" y="1187"/>
                    <a:pt x="2191" y="1169"/>
                    <a:pt x="2191" y="1151"/>
                  </a:cubicBezTo>
                  <a:lnTo>
                    <a:pt x="2428" y="293"/>
                  </a:lnTo>
                  <a:lnTo>
                    <a:pt x="2885" y="2027"/>
                  </a:lnTo>
                  <a:cubicBezTo>
                    <a:pt x="2903" y="2045"/>
                    <a:pt x="2921" y="2063"/>
                    <a:pt x="2939" y="2082"/>
                  </a:cubicBezTo>
                  <a:cubicBezTo>
                    <a:pt x="2976" y="2082"/>
                    <a:pt x="2994" y="2063"/>
                    <a:pt x="2994" y="2027"/>
                  </a:cubicBezTo>
                  <a:lnTo>
                    <a:pt x="3487" y="804"/>
                  </a:lnTo>
                  <a:lnTo>
                    <a:pt x="3651" y="1406"/>
                  </a:lnTo>
                  <a:cubicBezTo>
                    <a:pt x="3651" y="1425"/>
                    <a:pt x="3688" y="1443"/>
                    <a:pt x="3706" y="1443"/>
                  </a:cubicBezTo>
                  <a:lnTo>
                    <a:pt x="5532" y="1443"/>
                  </a:lnTo>
                  <a:cubicBezTo>
                    <a:pt x="5568" y="1406"/>
                    <a:pt x="5605" y="1370"/>
                    <a:pt x="5623" y="1315"/>
                  </a:cubicBezTo>
                  <a:lnTo>
                    <a:pt x="5623" y="1315"/>
                  </a:lnTo>
                  <a:lnTo>
                    <a:pt x="3761" y="1333"/>
                  </a:lnTo>
                  <a:lnTo>
                    <a:pt x="3578" y="585"/>
                  </a:lnTo>
                  <a:cubicBezTo>
                    <a:pt x="3578" y="567"/>
                    <a:pt x="3560" y="548"/>
                    <a:pt x="3523" y="548"/>
                  </a:cubicBezTo>
                  <a:cubicBezTo>
                    <a:pt x="3505" y="548"/>
                    <a:pt x="3469" y="567"/>
                    <a:pt x="3469" y="585"/>
                  </a:cubicBezTo>
                  <a:lnTo>
                    <a:pt x="2976" y="1826"/>
                  </a:lnTo>
                  <a:lnTo>
                    <a:pt x="2501" y="37"/>
                  </a:lnTo>
                  <a:cubicBezTo>
                    <a:pt x="2483" y="19"/>
                    <a:pt x="2465" y="1"/>
                    <a:pt x="2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94;p33">
              <a:extLst>
                <a:ext uri="{FF2B5EF4-FFF2-40B4-BE49-F238E27FC236}">
                  <a16:creationId xmlns:a16="http://schemas.microsoft.com/office/drawing/2014/main" id="{45A5A96A-628A-9B4F-B116-262CA0D90FC1}"/>
                </a:ext>
              </a:extLst>
            </p:cNvPr>
            <p:cNvSpPr/>
            <p:nvPr/>
          </p:nvSpPr>
          <p:spPr>
            <a:xfrm>
              <a:off x="7084550" y="622868"/>
              <a:ext cx="430242" cy="425873"/>
            </a:xfrm>
            <a:custGeom>
              <a:avLst/>
              <a:gdLst/>
              <a:ahLst/>
              <a:cxnLst/>
              <a:rect l="l" t="t" r="r" b="b"/>
              <a:pathLst>
                <a:path w="5712" h="5654" extrusionOk="0">
                  <a:moveTo>
                    <a:pt x="2872" y="1323"/>
                  </a:moveTo>
                  <a:cubicBezTo>
                    <a:pt x="2914" y="1323"/>
                    <a:pt x="2958" y="1327"/>
                    <a:pt x="3001" y="1334"/>
                  </a:cubicBezTo>
                  <a:lnTo>
                    <a:pt x="3073" y="1334"/>
                  </a:lnTo>
                  <a:cubicBezTo>
                    <a:pt x="3110" y="1341"/>
                    <a:pt x="3121" y="1341"/>
                    <a:pt x="3131" y="1341"/>
                  </a:cubicBezTo>
                  <a:cubicBezTo>
                    <a:pt x="3142" y="1341"/>
                    <a:pt x="3153" y="1341"/>
                    <a:pt x="3189" y="1349"/>
                  </a:cubicBezTo>
                  <a:cubicBezTo>
                    <a:pt x="3247" y="1363"/>
                    <a:pt x="3291" y="1378"/>
                    <a:pt x="3349" y="1392"/>
                  </a:cubicBezTo>
                  <a:lnTo>
                    <a:pt x="3392" y="1407"/>
                  </a:lnTo>
                  <a:cubicBezTo>
                    <a:pt x="3465" y="1436"/>
                    <a:pt x="3537" y="1465"/>
                    <a:pt x="3595" y="1508"/>
                  </a:cubicBezTo>
                  <a:lnTo>
                    <a:pt x="3668" y="1537"/>
                  </a:lnTo>
                  <a:cubicBezTo>
                    <a:pt x="3682" y="1552"/>
                    <a:pt x="3697" y="1566"/>
                    <a:pt x="3726" y="1581"/>
                  </a:cubicBezTo>
                  <a:lnTo>
                    <a:pt x="3784" y="1624"/>
                  </a:lnTo>
                  <a:lnTo>
                    <a:pt x="3842" y="1668"/>
                  </a:lnTo>
                  <a:lnTo>
                    <a:pt x="3900" y="1711"/>
                  </a:lnTo>
                  <a:cubicBezTo>
                    <a:pt x="3929" y="1740"/>
                    <a:pt x="3972" y="1783"/>
                    <a:pt x="4001" y="1812"/>
                  </a:cubicBezTo>
                  <a:cubicBezTo>
                    <a:pt x="4016" y="1827"/>
                    <a:pt x="4030" y="1841"/>
                    <a:pt x="4045" y="1856"/>
                  </a:cubicBezTo>
                  <a:cubicBezTo>
                    <a:pt x="4059" y="1885"/>
                    <a:pt x="4088" y="1914"/>
                    <a:pt x="4103" y="1943"/>
                  </a:cubicBezTo>
                  <a:lnTo>
                    <a:pt x="4132" y="1986"/>
                  </a:lnTo>
                  <a:cubicBezTo>
                    <a:pt x="4161" y="2030"/>
                    <a:pt x="4190" y="2073"/>
                    <a:pt x="4219" y="2131"/>
                  </a:cubicBezTo>
                  <a:cubicBezTo>
                    <a:pt x="4233" y="2146"/>
                    <a:pt x="4248" y="2175"/>
                    <a:pt x="4248" y="2189"/>
                  </a:cubicBezTo>
                  <a:lnTo>
                    <a:pt x="4248" y="2204"/>
                  </a:lnTo>
                  <a:cubicBezTo>
                    <a:pt x="4262" y="2218"/>
                    <a:pt x="4277" y="2247"/>
                    <a:pt x="4277" y="2262"/>
                  </a:cubicBezTo>
                  <a:cubicBezTo>
                    <a:pt x="4277" y="2291"/>
                    <a:pt x="4291" y="2305"/>
                    <a:pt x="4291" y="2320"/>
                  </a:cubicBezTo>
                  <a:lnTo>
                    <a:pt x="4306" y="2349"/>
                  </a:lnTo>
                  <a:cubicBezTo>
                    <a:pt x="4320" y="2407"/>
                    <a:pt x="4335" y="2450"/>
                    <a:pt x="4349" y="2508"/>
                  </a:cubicBezTo>
                  <a:lnTo>
                    <a:pt x="4349" y="2552"/>
                  </a:lnTo>
                  <a:cubicBezTo>
                    <a:pt x="4349" y="2566"/>
                    <a:pt x="4364" y="2624"/>
                    <a:pt x="4364" y="2668"/>
                  </a:cubicBezTo>
                  <a:cubicBezTo>
                    <a:pt x="4364" y="2711"/>
                    <a:pt x="4364" y="2769"/>
                    <a:pt x="4364" y="2827"/>
                  </a:cubicBezTo>
                  <a:cubicBezTo>
                    <a:pt x="4378" y="2871"/>
                    <a:pt x="4378" y="2929"/>
                    <a:pt x="4378" y="2987"/>
                  </a:cubicBezTo>
                  <a:lnTo>
                    <a:pt x="4378" y="3001"/>
                  </a:lnTo>
                  <a:cubicBezTo>
                    <a:pt x="4378" y="3016"/>
                    <a:pt x="4378" y="3059"/>
                    <a:pt x="4364" y="3074"/>
                  </a:cubicBezTo>
                  <a:cubicBezTo>
                    <a:pt x="4364" y="3103"/>
                    <a:pt x="4364" y="3132"/>
                    <a:pt x="4349" y="3161"/>
                  </a:cubicBezTo>
                  <a:cubicBezTo>
                    <a:pt x="4349" y="3204"/>
                    <a:pt x="4335" y="3248"/>
                    <a:pt x="4320" y="3306"/>
                  </a:cubicBezTo>
                  <a:lnTo>
                    <a:pt x="4277" y="3393"/>
                  </a:lnTo>
                  <a:cubicBezTo>
                    <a:pt x="4277" y="3421"/>
                    <a:pt x="4262" y="3436"/>
                    <a:pt x="4248" y="3465"/>
                  </a:cubicBezTo>
                  <a:lnTo>
                    <a:pt x="4219" y="3523"/>
                  </a:lnTo>
                  <a:cubicBezTo>
                    <a:pt x="4190" y="3566"/>
                    <a:pt x="4175" y="3624"/>
                    <a:pt x="4132" y="3668"/>
                  </a:cubicBezTo>
                  <a:cubicBezTo>
                    <a:pt x="4132" y="3668"/>
                    <a:pt x="4117" y="3682"/>
                    <a:pt x="4117" y="3697"/>
                  </a:cubicBezTo>
                  <a:cubicBezTo>
                    <a:pt x="4103" y="3711"/>
                    <a:pt x="4103" y="3711"/>
                    <a:pt x="4103" y="3711"/>
                  </a:cubicBezTo>
                  <a:lnTo>
                    <a:pt x="4074" y="3755"/>
                  </a:lnTo>
                  <a:lnTo>
                    <a:pt x="4030" y="3813"/>
                  </a:lnTo>
                  <a:cubicBezTo>
                    <a:pt x="4001" y="3842"/>
                    <a:pt x="3972" y="3871"/>
                    <a:pt x="3943" y="3900"/>
                  </a:cubicBezTo>
                  <a:lnTo>
                    <a:pt x="3900" y="3943"/>
                  </a:lnTo>
                  <a:lnTo>
                    <a:pt x="3856" y="3972"/>
                  </a:lnTo>
                  <a:lnTo>
                    <a:pt x="3798" y="4030"/>
                  </a:lnTo>
                  <a:cubicBezTo>
                    <a:pt x="3755" y="4059"/>
                    <a:pt x="3697" y="4103"/>
                    <a:pt x="3639" y="4132"/>
                  </a:cubicBezTo>
                  <a:lnTo>
                    <a:pt x="3595" y="4161"/>
                  </a:lnTo>
                  <a:lnTo>
                    <a:pt x="3523" y="4190"/>
                  </a:lnTo>
                  <a:lnTo>
                    <a:pt x="3465" y="4219"/>
                  </a:lnTo>
                  <a:lnTo>
                    <a:pt x="3378" y="4262"/>
                  </a:lnTo>
                  <a:cubicBezTo>
                    <a:pt x="3349" y="4262"/>
                    <a:pt x="3334" y="4277"/>
                    <a:pt x="3320" y="4277"/>
                  </a:cubicBezTo>
                  <a:cubicBezTo>
                    <a:pt x="3276" y="4291"/>
                    <a:pt x="3233" y="4306"/>
                    <a:pt x="3189" y="4306"/>
                  </a:cubicBezTo>
                  <a:lnTo>
                    <a:pt x="3131" y="4320"/>
                  </a:lnTo>
                  <a:lnTo>
                    <a:pt x="3059" y="4335"/>
                  </a:lnTo>
                  <a:cubicBezTo>
                    <a:pt x="3001" y="4342"/>
                    <a:pt x="2947" y="4346"/>
                    <a:pt x="2894" y="4346"/>
                  </a:cubicBezTo>
                  <a:cubicBezTo>
                    <a:pt x="2842" y="4346"/>
                    <a:pt x="2791" y="4342"/>
                    <a:pt x="2740" y="4335"/>
                  </a:cubicBezTo>
                  <a:lnTo>
                    <a:pt x="2610" y="4335"/>
                  </a:lnTo>
                  <a:lnTo>
                    <a:pt x="2552" y="4320"/>
                  </a:lnTo>
                  <a:cubicBezTo>
                    <a:pt x="2479" y="4306"/>
                    <a:pt x="2407" y="4277"/>
                    <a:pt x="2334" y="4262"/>
                  </a:cubicBezTo>
                  <a:lnTo>
                    <a:pt x="2276" y="4233"/>
                  </a:lnTo>
                  <a:lnTo>
                    <a:pt x="2218" y="4204"/>
                  </a:lnTo>
                  <a:lnTo>
                    <a:pt x="2146" y="4161"/>
                  </a:lnTo>
                  <a:cubicBezTo>
                    <a:pt x="2102" y="4132"/>
                    <a:pt x="2059" y="4103"/>
                    <a:pt x="2030" y="4088"/>
                  </a:cubicBezTo>
                  <a:lnTo>
                    <a:pt x="1972" y="4045"/>
                  </a:lnTo>
                  <a:cubicBezTo>
                    <a:pt x="1957" y="4030"/>
                    <a:pt x="1928" y="4016"/>
                    <a:pt x="1914" y="4001"/>
                  </a:cubicBezTo>
                  <a:cubicBezTo>
                    <a:pt x="1899" y="3987"/>
                    <a:pt x="1870" y="3958"/>
                    <a:pt x="1856" y="3943"/>
                  </a:cubicBezTo>
                  <a:cubicBezTo>
                    <a:pt x="1827" y="3914"/>
                    <a:pt x="1812" y="3900"/>
                    <a:pt x="1783" y="3885"/>
                  </a:cubicBezTo>
                  <a:lnTo>
                    <a:pt x="1740" y="3827"/>
                  </a:lnTo>
                  <a:cubicBezTo>
                    <a:pt x="1682" y="3755"/>
                    <a:pt x="1624" y="3682"/>
                    <a:pt x="1580" y="3610"/>
                  </a:cubicBezTo>
                  <a:cubicBezTo>
                    <a:pt x="1566" y="3595"/>
                    <a:pt x="1551" y="3566"/>
                    <a:pt x="1537" y="3552"/>
                  </a:cubicBezTo>
                  <a:cubicBezTo>
                    <a:pt x="1537" y="3523"/>
                    <a:pt x="1522" y="3494"/>
                    <a:pt x="1508" y="3479"/>
                  </a:cubicBezTo>
                  <a:cubicBezTo>
                    <a:pt x="1493" y="3465"/>
                    <a:pt x="1493" y="3450"/>
                    <a:pt x="1493" y="3436"/>
                  </a:cubicBezTo>
                  <a:cubicBezTo>
                    <a:pt x="1479" y="3421"/>
                    <a:pt x="1479" y="3421"/>
                    <a:pt x="1479" y="3407"/>
                  </a:cubicBezTo>
                  <a:lnTo>
                    <a:pt x="1464" y="3364"/>
                  </a:lnTo>
                  <a:lnTo>
                    <a:pt x="1450" y="3320"/>
                  </a:lnTo>
                  <a:cubicBezTo>
                    <a:pt x="1435" y="3306"/>
                    <a:pt x="1435" y="3306"/>
                    <a:pt x="1450" y="3306"/>
                  </a:cubicBezTo>
                  <a:cubicBezTo>
                    <a:pt x="1450" y="3277"/>
                    <a:pt x="1435" y="3262"/>
                    <a:pt x="1421" y="3233"/>
                  </a:cubicBezTo>
                  <a:cubicBezTo>
                    <a:pt x="1421" y="3219"/>
                    <a:pt x="1406" y="3175"/>
                    <a:pt x="1406" y="3146"/>
                  </a:cubicBezTo>
                  <a:cubicBezTo>
                    <a:pt x="1392" y="3117"/>
                    <a:pt x="1406" y="3103"/>
                    <a:pt x="1392" y="3088"/>
                  </a:cubicBezTo>
                  <a:cubicBezTo>
                    <a:pt x="1377" y="3074"/>
                    <a:pt x="1377" y="3016"/>
                    <a:pt x="1377" y="2987"/>
                  </a:cubicBezTo>
                  <a:cubicBezTo>
                    <a:pt x="1363" y="2943"/>
                    <a:pt x="1377" y="2885"/>
                    <a:pt x="1377" y="2827"/>
                  </a:cubicBezTo>
                  <a:lnTo>
                    <a:pt x="1377" y="2668"/>
                  </a:lnTo>
                  <a:cubicBezTo>
                    <a:pt x="1377" y="2668"/>
                    <a:pt x="1377" y="2668"/>
                    <a:pt x="1377" y="2653"/>
                  </a:cubicBezTo>
                  <a:lnTo>
                    <a:pt x="1392" y="2581"/>
                  </a:lnTo>
                  <a:cubicBezTo>
                    <a:pt x="1392" y="2552"/>
                    <a:pt x="1392" y="2537"/>
                    <a:pt x="1406" y="2508"/>
                  </a:cubicBezTo>
                  <a:cubicBezTo>
                    <a:pt x="1406" y="2450"/>
                    <a:pt x="1421" y="2407"/>
                    <a:pt x="1435" y="2349"/>
                  </a:cubicBezTo>
                  <a:lnTo>
                    <a:pt x="1464" y="2291"/>
                  </a:lnTo>
                  <a:lnTo>
                    <a:pt x="1479" y="2247"/>
                  </a:lnTo>
                  <a:cubicBezTo>
                    <a:pt x="1479" y="2233"/>
                    <a:pt x="1493" y="2233"/>
                    <a:pt x="1493" y="2218"/>
                  </a:cubicBezTo>
                  <a:cubicBezTo>
                    <a:pt x="1493" y="2204"/>
                    <a:pt x="1508" y="2189"/>
                    <a:pt x="1508" y="2175"/>
                  </a:cubicBezTo>
                  <a:cubicBezTo>
                    <a:pt x="1522" y="2131"/>
                    <a:pt x="1551" y="2102"/>
                    <a:pt x="1580" y="2059"/>
                  </a:cubicBezTo>
                  <a:lnTo>
                    <a:pt x="1609" y="2015"/>
                  </a:lnTo>
                  <a:lnTo>
                    <a:pt x="1638" y="1957"/>
                  </a:lnTo>
                  <a:lnTo>
                    <a:pt x="1682" y="1899"/>
                  </a:lnTo>
                  <a:lnTo>
                    <a:pt x="1740" y="1841"/>
                  </a:lnTo>
                  <a:lnTo>
                    <a:pt x="1798" y="1783"/>
                  </a:lnTo>
                  <a:cubicBezTo>
                    <a:pt x="1885" y="1682"/>
                    <a:pt x="1986" y="1595"/>
                    <a:pt x="2102" y="1537"/>
                  </a:cubicBezTo>
                  <a:lnTo>
                    <a:pt x="2160" y="1494"/>
                  </a:lnTo>
                  <a:lnTo>
                    <a:pt x="2218" y="1465"/>
                  </a:lnTo>
                  <a:lnTo>
                    <a:pt x="2276" y="1450"/>
                  </a:lnTo>
                  <a:cubicBezTo>
                    <a:pt x="2305" y="1436"/>
                    <a:pt x="2349" y="1421"/>
                    <a:pt x="2378" y="1407"/>
                  </a:cubicBezTo>
                  <a:lnTo>
                    <a:pt x="2436" y="1392"/>
                  </a:lnTo>
                  <a:lnTo>
                    <a:pt x="2494" y="1363"/>
                  </a:lnTo>
                  <a:lnTo>
                    <a:pt x="2566" y="1349"/>
                  </a:lnTo>
                  <a:lnTo>
                    <a:pt x="2624" y="1349"/>
                  </a:lnTo>
                  <a:cubicBezTo>
                    <a:pt x="2639" y="1334"/>
                    <a:pt x="2668" y="1334"/>
                    <a:pt x="2682" y="1334"/>
                  </a:cubicBezTo>
                  <a:lnTo>
                    <a:pt x="2755" y="1334"/>
                  </a:lnTo>
                  <a:cubicBezTo>
                    <a:pt x="2791" y="1327"/>
                    <a:pt x="2831" y="1323"/>
                    <a:pt x="2872" y="1323"/>
                  </a:cubicBezTo>
                  <a:close/>
                  <a:moveTo>
                    <a:pt x="2871" y="1"/>
                  </a:moveTo>
                  <a:cubicBezTo>
                    <a:pt x="2769" y="1"/>
                    <a:pt x="2668" y="1"/>
                    <a:pt x="2566" y="15"/>
                  </a:cubicBezTo>
                  <a:cubicBezTo>
                    <a:pt x="2407" y="30"/>
                    <a:pt x="2276" y="189"/>
                    <a:pt x="2291" y="348"/>
                  </a:cubicBezTo>
                  <a:lnTo>
                    <a:pt x="2291" y="377"/>
                  </a:lnTo>
                  <a:cubicBezTo>
                    <a:pt x="2291" y="392"/>
                    <a:pt x="2291" y="406"/>
                    <a:pt x="2291" y="421"/>
                  </a:cubicBezTo>
                  <a:cubicBezTo>
                    <a:pt x="2291" y="537"/>
                    <a:pt x="2218" y="653"/>
                    <a:pt x="2117" y="696"/>
                  </a:cubicBezTo>
                  <a:lnTo>
                    <a:pt x="2088" y="711"/>
                  </a:lnTo>
                  <a:lnTo>
                    <a:pt x="1986" y="740"/>
                  </a:lnTo>
                  <a:lnTo>
                    <a:pt x="1914" y="783"/>
                  </a:lnTo>
                  <a:lnTo>
                    <a:pt x="1899" y="783"/>
                  </a:lnTo>
                  <a:cubicBezTo>
                    <a:pt x="1860" y="801"/>
                    <a:pt x="1819" y="809"/>
                    <a:pt x="1777" y="809"/>
                  </a:cubicBezTo>
                  <a:cubicBezTo>
                    <a:pt x="1680" y="809"/>
                    <a:pt x="1583" y="763"/>
                    <a:pt x="1522" y="682"/>
                  </a:cubicBezTo>
                  <a:cubicBezTo>
                    <a:pt x="1460" y="601"/>
                    <a:pt x="1370" y="560"/>
                    <a:pt x="1276" y="560"/>
                  </a:cubicBezTo>
                  <a:cubicBezTo>
                    <a:pt x="1218" y="560"/>
                    <a:pt x="1158" y="576"/>
                    <a:pt x="1102" y="609"/>
                  </a:cubicBezTo>
                  <a:lnTo>
                    <a:pt x="1073" y="624"/>
                  </a:lnTo>
                  <a:cubicBezTo>
                    <a:pt x="1001" y="682"/>
                    <a:pt x="914" y="754"/>
                    <a:pt x="841" y="827"/>
                  </a:cubicBezTo>
                  <a:cubicBezTo>
                    <a:pt x="769" y="899"/>
                    <a:pt x="711" y="972"/>
                    <a:pt x="638" y="1059"/>
                  </a:cubicBezTo>
                  <a:cubicBezTo>
                    <a:pt x="580" y="1131"/>
                    <a:pt x="551" y="1247"/>
                    <a:pt x="580" y="1349"/>
                  </a:cubicBezTo>
                  <a:cubicBezTo>
                    <a:pt x="595" y="1363"/>
                    <a:pt x="609" y="1392"/>
                    <a:pt x="624" y="1421"/>
                  </a:cubicBezTo>
                  <a:cubicBezTo>
                    <a:pt x="638" y="1450"/>
                    <a:pt x="653" y="1465"/>
                    <a:pt x="667" y="1479"/>
                  </a:cubicBezTo>
                  <a:lnTo>
                    <a:pt x="696" y="1508"/>
                  </a:lnTo>
                  <a:cubicBezTo>
                    <a:pt x="812" y="1595"/>
                    <a:pt x="856" y="1740"/>
                    <a:pt x="798" y="1885"/>
                  </a:cubicBezTo>
                  <a:cubicBezTo>
                    <a:pt x="769" y="1943"/>
                    <a:pt x="740" y="2001"/>
                    <a:pt x="725" y="2059"/>
                  </a:cubicBezTo>
                  <a:cubicBezTo>
                    <a:pt x="711" y="2102"/>
                    <a:pt x="682" y="2131"/>
                    <a:pt x="653" y="2160"/>
                  </a:cubicBezTo>
                  <a:cubicBezTo>
                    <a:pt x="638" y="2175"/>
                    <a:pt x="624" y="2189"/>
                    <a:pt x="609" y="2204"/>
                  </a:cubicBezTo>
                  <a:cubicBezTo>
                    <a:pt x="595" y="2218"/>
                    <a:pt x="566" y="2233"/>
                    <a:pt x="551" y="2233"/>
                  </a:cubicBezTo>
                  <a:lnTo>
                    <a:pt x="493" y="2262"/>
                  </a:lnTo>
                  <a:lnTo>
                    <a:pt x="334" y="2262"/>
                  </a:lnTo>
                  <a:cubicBezTo>
                    <a:pt x="327" y="2255"/>
                    <a:pt x="319" y="2251"/>
                    <a:pt x="310" y="2251"/>
                  </a:cubicBezTo>
                  <a:cubicBezTo>
                    <a:pt x="301" y="2251"/>
                    <a:pt x="290" y="2255"/>
                    <a:pt x="276" y="2262"/>
                  </a:cubicBezTo>
                  <a:cubicBezTo>
                    <a:pt x="145" y="2276"/>
                    <a:pt x="44" y="2392"/>
                    <a:pt x="29" y="2523"/>
                  </a:cubicBezTo>
                  <a:cubicBezTo>
                    <a:pt x="0" y="2726"/>
                    <a:pt x="0" y="2929"/>
                    <a:pt x="29" y="3132"/>
                  </a:cubicBezTo>
                  <a:cubicBezTo>
                    <a:pt x="44" y="3277"/>
                    <a:pt x="145" y="3393"/>
                    <a:pt x="276" y="3407"/>
                  </a:cubicBezTo>
                  <a:cubicBezTo>
                    <a:pt x="298" y="3414"/>
                    <a:pt x="316" y="3418"/>
                    <a:pt x="332" y="3418"/>
                  </a:cubicBezTo>
                  <a:cubicBezTo>
                    <a:pt x="348" y="3418"/>
                    <a:pt x="363" y="3414"/>
                    <a:pt x="377" y="3407"/>
                  </a:cubicBezTo>
                  <a:lnTo>
                    <a:pt x="435" y="3407"/>
                  </a:lnTo>
                  <a:cubicBezTo>
                    <a:pt x="493" y="3407"/>
                    <a:pt x="551" y="3436"/>
                    <a:pt x="609" y="3465"/>
                  </a:cubicBezTo>
                  <a:cubicBezTo>
                    <a:pt x="624" y="3479"/>
                    <a:pt x="638" y="3479"/>
                    <a:pt x="653" y="3494"/>
                  </a:cubicBezTo>
                  <a:cubicBezTo>
                    <a:pt x="682" y="3523"/>
                    <a:pt x="711" y="3566"/>
                    <a:pt x="725" y="3610"/>
                  </a:cubicBezTo>
                  <a:cubicBezTo>
                    <a:pt x="754" y="3668"/>
                    <a:pt x="769" y="3740"/>
                    <a:pt x="798" y="3798"/>
                  </a:cubicBezTo>
                  <a:cubicBezTo>
                    <a:pt x="870" y="3914"/>
                    <a:pt x="841" y="4059"/>
                    <a:pt x="725" y="4161"/>
                  </a:cubicBezTo>
                  <a:lnTo>
                    <a:pt x="696" y="4175"/>
                  </a:lnTo>
                  <a:lnTo>
                    <a:pt x="667" y="4204"/>
                  </a:lnTo>
                  <a:cubicBezTo>
                    <a:pt x="653" y="4219"/>
                    <a:pt x="638" y="4233"/>
                    <a:pt x="624" y="4262"/>
                  </a:cubicBezTo>
                  <a:cubicBezTo>
                    <a:pt x="609" y="4277"/>
                    <a:pt x="595" y="4306"/>
                    <a:pt x="595" y="4335"/>
                  </a:cubicBezTo>
                  <a:lnTo>
                    <a:pt x="595" y="4364"/>
                  </a:lnTo>
                  <a:cubicBezTo>
                    <a:pt x="595" y="4378"/>
                    <a:pt x="595" y="4393"/>
                    <a:pt x="595" y="4393"/>
                  </a:cubicBezTo>
                  <a:cubicBezTo>
                    <a:pt x="595" y="4407"/>
                    <a:pt x="595" y="4422"/>
                    <a:pt x="595" y="4422"/>
                  </a:cubicBezTo>
                  <a:cubicBezTo>
                    <a:pt x="595" y="4436"/>
                    <a:pt x="595" y="4451"/>
                    <a:pt x="595" y="4465"/>
                  </a:cubicBezTo>
                  <a:lnTo>
                    <a:pt x="595" y="4509"/>
                  </a:lnTo>
                  <a:lnTo>
                    <a:pt x="595" y="4523"/>
                  </a:lnTo>
                  <a:cubicBezTo>
                    <a:pt x="595" y="4538"/>
                    <a:pt x="595" y="4552"/>
                    <a:pt x="609" y="4552"/>
                  </a:cubicBezTo>
                  <a:lnTo>
                    <a:pt x="638" y="4596"/>
                  </a:lnTo>
                  <a:cubicBezTo>
                    <a:pt x="696" y="4668"/>
                    <a:pt x="769" y="4755"/>
                    <a:pt x="841" y="4828"/>
                  </a:cubicBezTo>
                  <a:cubicBezTo>
                    <a:pt x="914" y="4900"/>
                    <a:pt x="986" y="4958"/>
                    <a:pt x="1073" y="5031"/>
                  </a:cubicBezTo>
                  <a:cubicBezTo>
                    <a:pt x="1121" y="5066"/>
                    <a:pt x="1188" y="5092"/>
                    <a:pt x="1251" y="5092"/>
                  </a:cubicBezTo>
                  <a:cubicBezTo>
                    <a:pt x="1264" y="5092"/>
                    <a:pt x="1278" y="5091"/>
                    <a:pt x="1291" y="5089"/>
                  </a:cubicBezTo>
                  <a:cubicBezTo>
                    <a:pt x="1319" y="5089"/>
                    <a:pt x="1348" y="5089"/>
                    <a:pt x="1363" y="5074"/>
                  </a:cubicBezTo>
                  <a:cubicBezTo>
                    <a:pt x="1421" y="5060"/>
                    <a:pt x="1479" y="5016"/>
                    <a:pt x="1508" y="4973"/>
                  </a:cubicBezTo>
                  <a:lnTo>
                    <a:pt x="1537" y="4944"/>
                  </a:lnTo>
                  <a:cubicBezTo>
                    <a:pt x="1580" y="4900"/>
                    <a:pt x="1609" y="4871"/>
                    <a:pt x="1667" y="4857"/>
                  </a:cubicBezTo>
                  <a:lnTo>
                    <a:pt x="1769" y="4842"/>
                  </a:lnTo>
                  <a:cubicBezTo>
                    <a:pt x="1812" y="4842"/>
                    <a:pt x="1856" y="4857"/>
                    <a:pt x="1899" y="4871"/>
                  </a:cubicBezTo>
                  <a:cubicBezTo>
                    <a:pt x="1957" y="4900"/>
                    <a:pt x="2015" y="4929"/>
                    <a:pt x="2073" y="4944"/>
                  </a:cubicBezTo>
                  <a:cubicBezTo>
                    <a:pt x="2131" y="4973"/>
                    <a:pt x="2189" y="5016"/>
                    <a:pt x="2218" y="5060"/>
                  </a:cubicBezTo>
                  <a:cubicBezTo>
                    <a:pt x="2233" y="5074"/>
                    <a:pt x="2247" y="5103"/>
                    <a:pt x="2262" y="5117"/>
                  </a:cubicBezTo>
                  <a:cubicBezTo>
                    <a:pt x="2276" y="5175"/>
                    <a:pt x="2276" y="5233"/>
                    <a:pt x="2276" y="5277"/>
                  </a:cubicBezTo>
                  <a:cubicBezTo>
                    <a:pt x="2247" y="5451"/>
                    <a:pt x="2349" y="5596"/>
                    <a:pt x="2508" y="5639"/>
                  </a:cubicBezTo>
                  <a:lnTo>
                    <a:pt x="2552" y="5639"/>
                  </a:lnTo>
                  <a:cubicBezTo>
                    <a:pt x="2653" y="5654"/>
                    <a:pt x="2755" y="5654"/>
                    <a:pt x="2856" y="5654"/>
                  </a:cubicBezTo>
                  <a:cubicBezTo>
                    <a:pt x="2958" y="5654"/>
                    <a:pt x="3059" y="5654"/>
                    <a:pt x="3160" y="5639"/>
                  </a:cubicBezTo>
                  <a:cubicBezTo>
                    <a:pt x="3233" y="5625"/>
                    <a:pt x="3291" y="5596"/>
                    <a:pt x="3334" y="5538"/>
                  </a:cubicBezTo>
                  <a:cubicBezTo>
                    <a:pt x="3363" y="5509"/>
                    <a:pt x="3392" y="5480"/>
                    <a:pt x="3407" y="5436"/>
                  </a:cubicBezTo>
                  <a:cubicBezTo>
                    <a:pt x="3421" y="5378"/>
                    <a:pt x="3436" y="5335"/>
                    <a:pt x="3421" y="5277"/>
                  </a:cubicBezTo>
                  <a:cubicBezTo>
                    <a:pt x="3421" y="5262"/>
                    <a:pt x="3421" y="5248"/>
                    <a:pt x="3421" y="5233"/>
                  </a:cubicBezTo>
                  <a:cubicBezTo>
                    <a:pt x="3421" y="5103"/>
                    <a:pt x="3508" y="4987"/>
                    <a:pt x="3624" y="4944"/>
                  </a:cubicBezTo>
                  <a:cubicBezTo>
                    <a:pt x="3682" y="4915"/>
                    <a:pt x="3755" y="4886"/>
                    <a:pt x="3813" y="4857"/>
                  </a:cubicBezTo>
                  <a:cubicBezTo>
                    <a:pt x="3856" y="4842"/>
                    <a:pt x="3903" y="4835"/>
                    <a:pt x="3949" y="4835"/>
                  </a:cubicBezTo>
                  <a:cubicBezTo>
                    <a:pt x="3994" y="4835"/>
                    <a:pt x="4037" y="4842"/>
                    <a:pt x="4074" y="4857"/>
                  </a:cubicBezTo>
                  <a:cubicBezTo>
                    <a:pt x="4103" y="4871"/>
                    <a:pt x="4117" y="4886"/>
                    <a:pt x="4132" y="4900"/>
                  </a:cubicBezTo>
                  <a:cubicBezTo>
                    <a:pt x="4146" y="4915"/>
                    <a:pt x="4161" y="4915"/>
                    <a:pt x="4161" y="4929"/>
                  </a:cubicBezTo>
                  <a:cubicBezTo>
                    <a:pt x="4175" y="4944"/>
                    <a:pt x="4190" y="4944"/>
                    <a:pt x="4190" y="4958"/>
                  </a:cubicBezTo>
                  <a:cubicBezTo>
                    <a:pt x="4252" y="5038"/>
                    <a:pt x="4342" y="5080"/>
                    <a:pt x="4436" y="5080"/>
                  </a:cubicBezTo>
                  <a:cubicBezTo>
                    <a:pt x="4494" y="5080"/>
                    <a:pt x="4554" y="5064"/>
                    <a:pt x="4610" y="5031"/>
                  </a:cubicBezTo>
                  <a:cubicBezTo>
                    <a:pt x="4625" y="5031"/>
                    <a:pt x="4625" y="5031"/>
                    <a:pt x="4639" y="5016"/>
                  </a:cubicBezTo>
                  <a:cubicBezTo>
                    <a:pt x="4711" y="4958"/>
                    <a:pt x="4798" y="4886"/>
                    <a:pt x="4871" y="4813"/>
                  </a:cubicBezTo>
                  <a:cubicBezTo>
                    <a:pt x="4943" y="4741"/>
                    <a:pt x="5001" y="4654"/>
                    <a:pt x="5074" y="4581"/>
                  </a:cubicBezTo>
                  <a:cubicBezTo>
                    <a:pt x="5132" y="4509"/>
                    <a:pt x="5161" y="4393"/>
                    <a:pt x="5117" y="4291"/>
                  </a:cubicBezTo>
                  <a:cubicBezTo>
                    <a:pt x="5117" y="4277"/>
                    <a:pt x="5117" y="4277"/>
                    <a:pt x="5103" y="4262"/>
                  </a:cubicBezTo>
                  <a:cubicBezTo>
                    <a:pt x="5103" y="4248"/>
                    <a:pt x="5088" y="4233"/>
                    <a:pt x="5088" y="4219"/>
                  </a:cubicBezTo>
                  <a:cubicBezTo>
                    <a:pt x="5074" y="4190"/>
                    <a:pt x="5059" y="4175"/>
                    <a:pt x="5045" y="4161"/>
                  </a:cubicBezTo>
                  <a:lnTo>
                    <a:pt x="5016" y="4132"/>
                  </a:lnTo>
                  <a:lnTo>
                    <a:pt x="4987" y="4117"/>
                  </a:lnTo>
                  <a:cubicBezTo>
                    <a:pt x="4885" y="4016"/>
                    <a:pt x="4856" y="3871"/>
                    <a:pt x="4914" y="3755"/>
                  </a:cubicBezTo>
                  <a:cubicBezTo>
                    <a:pt x="4943" y="3682"/>
                    <a:pt x="4972" y="3624"/>
                    <a:pt x="4987" y="3566"/>
                  </a:cubicBezTo>
                  <a:cubicBezTo>
                    <a:pt x="5037" y="3453"/>
                    <a:pt x="5154" y="3372"/>
                    <a:pt x="5278" y="3372"/>
                  </a:cubicBezTo>
                  <a:cubicBezTo>
                    <a:pt x="5297" y="3372"/>
                    <a:pt x="5316" y="3374"/>
                    <a:pt x="5335" y="3378"/>
                  </a:cubicBezTo>
                  <a:cubicBezTo>
                    <a:pt x="5407" y="3378"/>
                    <a:pt x="5480" y="3364"/>
                    <a:pt x="5538" y="3335"/>
                  </a:cubicBezTo>
                  <a:cubicBezTo>
                    <a:pt x="5552" y="3320"/>
                    <a:pt x="5567" y="3306"/>
                    <a:pt x="5581" y="3291"/>
                  </a:cubicBezTo>
                  <a:lnTo>
                    <a:pt x="5610" y="3277"/>
                  </a:lnTo>
                  <a:lnTo>
                    <a:pt x="5625" y="3262"/>
                  </a:lnTo>
                  <a:cubicBezTo>
                    <a:pt x="5654" y="3219"/>
                    <a:pt x="5683" y="3161"/>
                    <a:pt x="5683" y="3103"/>
                  </a:cubicBezTo>
                  <a:cubicBezTo>
                    <a:pt x="5712" y="2900"/>
                    <a:pt x="5712" y="2697"/>
                    <a:pt x="5683" y="2479"/>
                  </a:cubicBezTo>
                  <a:lnTo>
                    <a:pt x="5683" y="2479"/>
                  </a:lnTo>
                  <a:lnTo>
                    <a:pt x="5712" y="2523"/>
                  </a:lnTo>
                  <a:cubicBezTo>
                    <a:pt x="5712" y="2494"/>
                    <a:pt x="5697" y="2465"/>
                    <a:pt x="5683" y="2436"/>
                  </a:cubicBezTo>
                  <a:cubicBezTo>
                    <a:pt x="5683" y="2421"/>
                    <a:pt x="5668" y="2407"/>
                    <a:pt x="5668" y="2392"/>
                  </a:cubicBezTo>
                  <a:cubicBezTo>
                    <a:pt x="5654" y="2378"/>
                    <a:pt x="5639" y="2363"/>
                    <a:pt x="5625" y="2349"/>
                  </a:cubicBezTo>
                  <a:lnTo>
                    <a:pt x="5610" y="2334"/>
                  </a:lnTo>
                  <a:lnTo>
                    <a:pt x="5581" y="2305"/>
                  </a:lnTo>
                  <a:lnTo>
                    <a:pt x="5552" y="2291"/>
                  </a:lnTo>
                  <a:cubicBezTo>
                    <a:pt x="5538" y="2276"/>
                    <a:pt x="5509" y="2262"/>
                    <a:pt x="5480" y="2262"/>
                  </a:cubicBezTo>
                  <a:lnTo>
                    <a:pt x="5451" y="2262"/>
                  </a:lnTo>
                  <a:cubicBezTo>
                    <a:pt x="5436" y="2255"/>
                    <a:pt x="5422" y="2251"/>
                    <a:pt x="5405" y="2251"/>
                  </a:cubicBezTo>
                  <a:cubicBezTo>
                    <a:pt x="5389" y="2251"/>
                    <a:pt x="5371" y="2255"/>
                    <a:pt x="5349" y="2262"/>
                  </a:cubicBezTo>
                  <a:lnTo>
                    <a:pt x="5277" y="2262"/>
                  </a:lnTo>
                  <a:cubicBezTo>
                    <a:pt x="5219" y="2262"/>
                    <a:pt x="5161" y="2233"/>
                    <a:pt x="5117" y="2204"/>
                  </a:cubicBezTo>
                  <a:lnTo>
                    <a:pt x="5103" y="2189"/>
                  </a:lnTo>
                  <a:lnTo>
                    <a:pt x="5074" y="2160"/>
                  </a:lnTo>
                  <a:lnTo>
                    <a:pt x="5045" y="2117"/>
                  </a:lnTo>
                  <a:lnTo>
                    <a:pt x="5016" y="2088"/>
                  </a:lnTo>
                  <a:cubicBezTo>
                    <a:pt x="5016" y="2073"/>
                    <a:pt x="5016" y="2073"/>
                    <a:pt x="5016" y="2059"/>
                  </a:cubicBezTo>
                  <a:lnTo>
                    <a:pt x="5016" y="2044"/>
                  </a:lnTo>
                  <a:cubicBezTo>
                    <a:pt x="4987" y="1986"/>
                    <a:pt x="4972" y="1928"/>
                    <a:pt x="4943" y="1870"/>
                  </a:cubicBezTo>
                  <a:lnTo>
                    <a:pt x="4929" y="1841"/>
                  </a:lnTo>
                  <a:cubicBezTo>
                    <a:pt x="4914" y="1798"/>
                    <a:pt x="4914" y="1754"/>
                    <a:pt x="4914" y="1711"/>
                  </a:cubicBezTo>
                  <a:cubicBezTo>
                    <a:pt x="4929" y="1682"/>
                    <a:pt x="4929" y="1639"/>
                    <a:pt x="4943" y="1610"/>
                  </a:cubicBezTo>
                  <a:cubicBezTo>
                    <a:pt x="4958" y="1581"/>
                    <a:pt x="4987" y="1552"/>
                    <a:pt x="5016" y="1523"/>
                  </a:cubicBezTo>
                  <a:lnTo>
                    <a:pt x="5045" y="1494"/>
                  </a:lnTo>
                  <a:lnTo>
                    <a:pt x="5059" y="1479"/>
                  </a:lnTo>
                  <a:cubicBezTo>
                    <a:pt x="5088" y="1450"/>
                    <a:pt x="5103" y="1436"/>
                    <a:pt x="5117" y="1392"/>
                  </a:cubicBezTo>
                  <a:cubicBezTo>
                    <a:pt x="5132" y="1392"/>
                    <a:pt x="5132" y="1378"/>
                    <a:pt x="5146" y="1363"/>
                  </a:cubicBezTo>
                  <a:cubicBezTo>
                    <a:pt x="5146" y="1349"/>
                    <a:pt x="5161" y="1334"/>
                    <a:pt x="5161" y="1320"/>
                  </a:cubicBezTo>
                  <a:cubicBezTo>
                    <a:pt x="5175" y="1218"/>
                    <a:pt x="5161" y="1131"/>
                    <a:pt x="5103" y="1059"/>
                  </a:cubicBezTo>
                  <a:cubicBezTo>
                    <a:pt x="5030" y="972"/>
                    <a:pt x="4958" y="899"/>
                    <a:pt x="4900" y="827"/>
                  </a:cubicBezTo>
                  <a:cubicBezTo>
                    <a:pt x="4813" y="754"/>
                    <a:pt x="4740" y="682"/>
                    <a:pt x="4653" y="624"/>
                  </a:cubicBezTo>
                  <a:cubicBezTo>
                    <a:pt x="4600" y="581"/>
                    <a:pt x="4540" y="554"/>
                    <a:pt x="4471" y="554"/>
                  </a:cubicBezTo>
                  <a:cubicBezTo>
                    <a:pt x="4446" y="554"/>
                    <a:pt x="4420" y="558"/>
                    <a:pt x="4393" y="566"/>
                  </a:cubicBezTo>
                  <a:lnTo>
                    <a:pt x="4364" y="566"/>
                  </a:lnTo>
                  <a:cubicBezTo>
                    <a:pt x="4320" y="595"/>
                    <a:pt x="4277" y="609"/>
                    <a:pt x="4248" y="653"/>
                  </a:cubicBezTo>
                  <a:lnTo>
                    <a:pt x="4219" y="682"/>
                  </a:lnTo>
                  <a:cubicBezTo>
                    <a:pt x="4190" y="725"/>
                    <a:pt x="4132" y="769"/>
                    <a:pt x="4074" y="783"/>
                  </a:cubicBezTo>
                  <a:cubicBezTo>
                    <a:pt x="4059" y="798"/>
                    <a:pt x="4030" y="798"/>
                    <a:pt x="4016" y="798"/>
                  </a:cubicBezTo>
                  <a:lnTo>
                    <a:pt x="3929" y="798"/>
                  </a:lnTo>
                  <a:lnTo>
                    <a:pt x="3871" y="783"/>
                  </a:lnTo>
                  <a:lnTo>
                    <a:pt x="3842" y="783"/>
                  </a:lnTo>
                  <a:lnTo>
                    <a:pt x="3813" y="754"/>
                  </a:lnTo>
                  <a:lnTo>
                    <a:pt x="3755" y="740"/>
                  </a:lnTo>
                  <a:lnTo>
                    <a:pt x="3653" y="696"/>
                  </a:lnTo>
                  <a:cubicBezTo>
                    <a:pt x="3523" y="653"/>
                    <a:pt x="3450" y="522"/>
                    <a:pt x="3450" y="392"/>
                  </a:cubicBezTo>
                  <a:lnTo>
                    <a:pt x="3450" y="363"/>
                  </a:lnTo>
                  <a:cubicBezTo>
                    <a:pt x="3479" y="203"/>
                    <a:pt x="3378" y="58"/>
                    <a:pt x="3218" y="15"/>
                  </a:cubicBezTo>
                  <a:lnTo>
                    <a:pt x="3189" y="15"/>
                  </a:lnTo>
                  <a:cubicBezTo>
                    <a:pt x="3088" y="1"/>
                    <a:pt x="2986" y="1"/>
                    <a:pt x="28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397;p33">
            <a:extLst>
              <a:ext uri="{FF2B5EF4-FFF2-40B4-BE49-F238E27FC236}">
                <a16:creationId xmlns:a16="http://schemas.microsoft.com/office/drawing/2014/main" id="{F73C13F7-C264-3241-9584-67DD0EE37261}"/>
              </a:ext>
            </a:extLst>
          </p:cNvPr>
          <p:cNvSpPr/>
          <p:nvPr/>
        </p:nvSpPr>
        <p:spPr>
          <a:xfrm>
            <a:off x="4320872" y="3840277"/>
            <a:ext cx="145768" cy="145768"/>
          </a:xfrm>
          <a:custGeom>
            <a:avLst/>
            <a:gdLst/>
            <a:ahLst/>
            <a:cxnLst/>
            <a:rect l="l" t="t" r="r" b="b"/>
            <a:pathLst>
              <a:path w="1546" h="1546" fill="none" extrusionOk="0">
                <a:moveTo>
                  <a:pt x="1546" y="658"/>
                </a:moveTo>
                <a:cubicBezTo>
                  <a:pt x="1546" y="1231"/>
                  <a:pt x="830" y="1546"/>
                  <a:pt x="429" y="1116"/>
                </a:cubicBezTo>
                <a:cubicBezTo>
                  <a:pt x="0" y="716"/>
                  <a:pt x="315" y="0"/>
                  <a:pt x="887" y="0"/>
                </a:cubicBezTo>
                <a:cubicBezTo>
                  <a:pt x="1231" y="0"/>
                  <a:pt x="1546" y="315"/>
                  <a:pt x="1546" y="658"/>
                </a:cubicBezTo>
                <a:close/>
              </a:path>
            </a:pathLst>
          </a:custGeom>
          <a:solidFill>
            <a:schemeClr val="accent2"/>
          </a:solidFill>
          <a:ln w="193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398;p33">
            <a:extLst>
              <a:ext uri="{FF2B5EF4-FFF2-40B4-BE49-F238E27FC236}">
                <a16:creationId xmlns:a16="http://schemas.microsoft.com/office/drawing/2014/main" id="{85FF8959-A7CD-BC43-A3F5-A2F4FC0E1EE3}"/>
              </a:ext>
            </a:extLst>
          </p:cNvPr>
          <p:cNvSpPr/>
          <p:nvPr/>
        </p:nvSpPr>
        <p:spPr>
          <a:xfrm>
            <a:off x="8122399" y="1738761"/>
            <a:ext cx="227485" cy="194801"/>
          </a:xfrm>
          <a:custGeom>
            <a:avLst/>
            <a:gdLst/>
            <a:ahLst/>
            <a:cxnLst/>
            <a:rect l="l" t="t" r="r" b="b"/>
            <a:pathLst>
              <a:path w="6814" h="5835" extrusionOk="0">
                <a:moveTo>
                  <a:pt x="3882" y="718"/>
                </a:moveTo>
                <a:cubicBezTo>
                  <a:pt x="5008" y="718"/>
                  <a:pt x="6089" y="1591"/>
                  <a:pt x="6089" y="2914"/>
                </a:cubicBezTo>
                <a:cubicBezTo>
                  <a:pt x="6089" y="4132"/>
                  <a:pt x="5103" y="5103"/>
                  <a:pt x="3886" y="5103"/>
                </a:cubicBezTo>
                <a:cubicBezTo>
                  <a:pt x="1943" y="5103"/>
                  <a:pt x="972" y="2740"/>
                  <a:pt x="2349" y="1363"/>
                </a:cubicBezTo>
                <a:cubicBezTo>
                  <a:pt x="2795" y="918"/>
                  <a:pt x="3344" y="718"/>
                  <a:pt x="3882" y="718"/>
                </a:cubicBezTo>
                <a:close/>
                <a:moveTo>
                  <a:pt x="3912" y="0"/>
                </a:moveTo>
                <a:cubicBezTo>
                  <a:pt x="3903" y="0"/>
                  <a:pt x="3895" y="0"/>
                  <a:pt x="3886" y="1"/>
                </a:cubicBezTo>
                <a:cubicBezTo>
                  <a:pt x="1291" y="1"/>
                  <a:pt x="1" y="3146"/>
                  <a:pt x="1842" y="4973"/>
                </a:cubicBezTo>
                <a:cubicBezTo>
                  <a:pt x="2433" y="5568"/>
                  <a:pt x="3162" y="5834"/>
                  <a:pt x="3877" y="5834"/>
                </a:cubicBezTo>
                <a:cubicBezTo>
                  <a:pt x="5374" y="5834"/>
                  <a:pt x="6814" y="4670"/>
                  <a:pt x="6814" y="2914"/>
                </a:cubicBezTo>
                <a:cubicBezTo>
                  <a:pt x="6814" y="1314"/>
                  <a:pt x="5509" y="0"/>
                  <a:pt x="39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399;p33">
            <a:extLst>
              <a:ext uri="{FF2B5EF4-FFF2-40B4-BE49-F238E27FC236}">
                <a16:creationId xmlns:a16="http://schemas.microsoft.com/office/drawing/2014/main" id="{31CD71D2-4BC1-9C4C-96EE-31ED88451BD8}"/>
              </a:ext>
            </a:extLst>
          </p:cNvPr>
          <p:cNvSpPr/>
          <p:nvPr/>
        </p:nvSpPr>
        <p:spPr>
          <a:xfrm rot="2700000">
            <a:off x="4192972" y="3434612"/>
            <a:ext cx="208089" cy="208206"/>
          </a:xfrm>
          <a:custGeom>
            <a:avLst/>
            <a:gdLst/>
            <a:ahLst/>
            <a:cxnLst/>
            <a:rect l="l" t="t" r="r" b="b"/>
            <a:pathLst>
              <a:path w="1769" h="1770" extrusionOk="0">
                <a:moveTo>
                  <a:pt x="681" y="1"/>
                </a:moveTo>
                <a:lnTo>
                  <a:pt x="681" y="668"/>
                </a:lnTo>
                <a:lnTo>
                  <a:pt x="0" y="668"/>
                </a:lnTo>
                <a:lnTo>
                  <a:pt x="0" y="1088"/>
                </a:lnTo>
                <a:lnTo>
                  <a:pt x="681" y="1088"/>
                </a:lnTo>
                <a:lnTo>
                  <a:pt x="681" y="1769"/>
                </a:lnTo>
                <a:lnTo>
                  <a:pt x="1102" y="1769"/>
                </a:lnTo>
                <a:lnTo>
                  <a:pt x="1102" y="1088"/>
                </a:lnTo>
                <a:lnTo>
                  <a:pt x="1769" y="1088"/>
                </a:lnTo>
                <a:lnTo>
                  <a:pt x="1769" y="668"/>
                </a:lnTo>
                <a:lnTo>
                  <a:pt x="1102" y="668"/>
                </a:lnTo>
                <a:lnTo>
                  <a:pt x="110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00;p33">
            <a:extLst>
              <a:ext uri="{FF2B5EF4-FFF2-40B4-BE49-F238E27FC236}">
                <a16:creationId xmlns:a16="http://schemas.microsoft.com/office/drawing/2014/main" id="{E03F7E89-DE65-6E4F-98FB-ECEF936A4474}"/>
              </a:ext>
            </a:extLst>
          </p:cNvPr>
          <p:cNvSpPr/>
          <p:nvPr/>
        </p:nvSpPr>
        <p:spPr>
          <a:xfrm>
            <a:off x="4994218" y="1954752"/>
            <a:ext cx="227477" cy="227477"/>
          </a:xfrm>
          <a:custGeom>
            <a:avLst/>
            <a:gdLst/>
            <a:ahLst/>
            <a:cxnLst/>
            <a:rect l="l" t="t" r="r" b="b"/>
            <a:pathLst>
              <a:path w="1610" h="1610" extrusionOk="0">
                <a:moveTo>
                  <a:pt x="0" y="0"/>
                </a:moveTo>
                <a:lnTo>
                  <a:pt x="174" y="624"/>
                </a:lnTo>
                <a:lnTo>
                  <a:pt x="334" y="1232"/>
                </a:lnTo>
                <a:lnTo>
                  <a:pt x="667" y="899"/>
                </a:lnTo>
                <a:lnTo>
                  <a:pt x="1377" y="1609"/>
                </a:lnTo>
                <a:lnTo>
                  <a:pt x="1609" y="1377"/>
                </a:lnTo>
                <a:lnTo>
                  <a:pt x="899" y="682"/>
                </a:lnTo>
                <a:lnTo>
                  <a:pt x="1232" y="334"/>
                </a:lnTo>
                <a:lnTo>
                  <a:pt x="623" y="174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01;p33">
            <a:extLst>
              <a:ext uri="{FF2B5EF4-FFF2-40B4-BE49-F238E27FC236}">
                <a16:creationId xmlns:a16="http://schemas.microsoft.com/office/drawing/2014/main" id="{9FA43F16-7507-BC4A-AF4F-278EB3E9B647}"/>
              </a:ext>
            </a:extLst>
          </p:cNvPr>
          <p:cNvSpPr/>
          <p:nvPr/>
        </p:nvSpPr>
        <p:spPr>
          <a:xfrm>
            <a:off x="4892824" y="1490094"/>
            <a:ext cx="430242" cy="425873"/>
          </a:xfrm>
          <a:custGeom>
            <a:avLst/>
            <a:gdLst/>
            <a:ahLst/>
            <a:cxnLst/>
            <a:rect l="l" t="t" r="r" b="b"/>
            <a:pathLst>
              <a:path w="5712" h="5654" extrusionOk="0">
                <a:moveTo>
                  <a:pt x="2872" y="1323"/>
                </a:moveTo>
                <a:cubicBezTo>
                  <a:pt x="2914" y="1323"/>
                  <a:pt x="2958" y="1327"/>
                  <a:pt x="3001" y="1334"/>
                </a:cubicBezTo>
                <a:lnTo>
                  <a:pt x="3073" y="1334"/>
                </a:lnTo>
                <a:cubicBezTo>
                  <a:pt x="3110" y="1341"/>
                  <a:pt x="3121" y="1341"/>
                  <a:pt x="3131" y="1341"/>
                </a:cubicBezTo>
                <a:cubicBezTo>
                  <a:pt x="3142" y="1341"/>
                  <a:pt x="3153" y="1341"/>
                  <a:pt x="3189" y="1349"/>
                </a:cubicBezTo>
                <a:cubicBezTo>
                  <a:pt x="3247" y="1363"/>
                  <a:pt x="3291" y="1378"/>
                  <a:pt x="3349" y="1392"/>
                </a:cubicBezTo>
                <a:lnTo>
                  <a:pt x="3392" y="1407"/>
                </a:lnTo>
                <a:cubicBezTo>
                  <a:pt x="3465" y="1436"/>
                  <a:pt x="3537" y="1465"/>
                  <a:pt x="3595" y="1508"/>
                </a:cubicBezTo>
                <a:lnTo>
                  <a:pt x="3668" y="1537"/>
                </a:lnTo>
                <a:cubicBezTo>
                  <a:pt x="3682" y="1552"/>
                  <a:pt x="3697" y="1566"/>
                  <a:pt x="3726" y="1581"/>
                </a:cubicBezTo>
                <a:lnTo>
                  <a:pt x="3784" y="1624"/>
                </a:lnTo>
                <a:lnTo>
                  <a:pt x="3842" y="1668"/>
                </a:lnTo>
                <a:lnTo>
                  <a:pt x="3900" y="1711"/>
                </a:lnTo>
                <a:cubicBezTo>
                  <a:pt x="3929" y="1740"/>
                  <a:pt x="3972" y="1783"/>
                  <a:pt x="4001" y="1812"/>
                </a:cubicBezTo>
                <a:cubicBezTo>
                  <a:pt x="4016" y="1827"/>
                  <a:pt x="4030" y="1841"/>
                  <a:pt x="4045" y="1856"/>
                </a:cubicBezTo>
                <a:cubicBezTo>
                  <a:pt x="4059" y="1885"/>
                  <a:pt x="4088" y="1914"/>
                  <a:pt x="4103" y="1943"/>
                </a:cubicBezTo>
                <a:lnTo>
                  <a:pt x="4132" y="1986"/>
                </a:lnTo>
                <a:cubicBezTo>
                  <a:pt x="4161" y="2030"/>
                  <a:pt x="4190" y="2073"/>
                  <a:pt x="4219" y="2131"/>
                </a:cubicBezTo>
                <a:cubicBezTo>
                  <a:pt x="4233" y="2146"/>
                  <a:pt x="4248" y="2175"/>
                  <a:pt x="4248" y="2189"/>
                </a:cubicBezTo>
                <a:lnTo>
                  <a:pt x="4248" y="2204"/>
                </a:lnTo>
                <a:cubicBezTo>
                  <a:pt x="4262" y="2218"/>
                  <a:pt x="4277" y="2247"/>
                  <a:pt x="4277" y="2262"/>
                </a:cubicBezTo>
                <a:cubicBezTo>
                  <a:pt x="4277" y="2291"/>
                  <a:pt x="4291" y="2305"/>
                  <a:pt x="4291" y="2320"/>
                </a:cubicBezTo>
                <a:lnTo>
                  <a:pt x="4306" y="2349"/>
                </a:lnTo>
                <a:cubicBezTo>
                  <a:pt x="4320" y="2407"/>
                  <a:pt x="4335" y="2450"/>
                  <a:pt x="4349" y="2508"/>
                </a:cubicBezTo>
                <a:lnTo>
                  <a:pt x="4349" y="2552"/>
                </a:lnTo>
                <a:cubicBezTo>
                  <a:pt x="4349" y="2566"/>
                  <a:pt x="4364" y="2624"/>
                  <a:pt x="4364" y="2668"/>
                </a:cubicBezTo>
                <a:cubicBezTo>
                  <a:pt x="4364" y="2711"/>
                  <a:pt x="4364" y="2769"/>
                  <a:pt x="4364" y="2827"/>
                </a:cubicBezTo>
                <a:cubicBezTo>
                  <a:pt x="4378" y="2871"/>
                  <a:pt x="4378" y="2929"/>
                  <a:pt x="4378" y="2987"/>
                </a:cubicBezTo>
                <a:lnTo>
                  <a:pt x="4378" y="3001"/>
                </a:lnTo>
                <a:cubicBezTo>
                  <a:pt x="4378" y="3016"/>
                  <a:pt x="4378" y="3059"/>
                  <a:pt x="4364" y="3074"/>
                </a:cubicBezTo>
                <a:cubicBezTo>
                  <a:pt x="4364" y="3103"/>
                  <a:pt x="4364" y="3132"/>
                  <a:pt x="4349" y="3161"/>
                </a:cubicBezTo>
                <a:cubicBezTo>
                  <a:pt x="4349" y="3204"/>
                  <a:pt x="4335" y="3248"/>
                  <a:pt x="4320" y="3306"/>
                </a:cubicBezTo>
                <a:lnTo>
                  <a:pt x="4277" y="3393"/>
                </a:lnTo>
                <a:cubicBezTo>
                  <a:pt x="4277" y="3421"/>
                  <a:pt x="4262" y="3436"/>
                  <a:pt x="4248" y="3465"/>
                </a:cubicBezTo>
                <a:lnTo>
                  <a:pt x="4219" y="3523"/>
                </a:lnTo>
                <a:cubicBezTo>
                  <a:pt x="4190" y="3566"/>
                  <a:pt x="4175" y="3624"/>
                  <a:pt x="4132" y="3668"/>
                </a:cubicBezTo>
                <a:cubicBezTo>
                  <a:pt x="4132" y="3668"/>
                  <a:pt x="4117" y="3682"/>
                  <a:pt x="4117" y="3697"/>
                </a:cubicBezTo>
                <a:cubicBezTo>
                  <a:pt x="4103" y="3711"/>
                  <a:pt x="4103" y="3711"/>
                  <a:pt x="4103" y="3711"/>
                </a:cubicBezTo>
                <a:lnTo>
                  <a:pt x="4074" y="3755"/>
                </a:lnTo>
                <a:lnTo>
                  <a:pt x="4030" y="3813"/>
                </a:lnTo>
                <a:cubicBezTo>
                  <a:pt x="4001" y="3842"/>
                  <a:pt x="3972" y="3871"/>
                  <a:pt x="3943" y="3900"/>
                </a:cubicBezTo>
                <a:lnTo>
                  <a:pt x="3900" y="3943"/>
                </a:lnTo>
                <a:lnTo>
                  <a:pt x="3856" y="3972"/>
                </a:lnTo>
                <a:lnTo>
                  <a:pt x="3798" y="4030"/>
                </a:lnTo>
                <a:cubicBezTo>
                  <a:pt x="3755" y="4059"/>
                  <a:pt x="3697" y="4103"/>
                  <a:pt x="3639" y="4132"/>
                </a:cubicBezTo>
                <a:lnTo>
                  <a:pt x="3595" y="4161"/>
                </a:lnTo>
                <a:lnTo>
                  <a:pt x="3523" y="4190"/>
                </a:lnTo>
                <a:lnTo>
                  <a:pt x="3465" y="4219"/>
                </a:lnTo>
                <a:lnTo>
                  <a:pt x="3378" y="4262"/>
                </a:lnTo>
                <a:cubicBezTo>
                  <a:pt x="3349" y="4262"/>
                  <a:pt x="3334" y="4277"/>
                  <a:pt x="3320" y="4277"/>
                </a:cubicBezTo>
                <a:cubicBezTo>
                  <a:pt x="3276" y="4291"/>
                  <a:pt x="3233" y="4306"/>
                  <a:pt x="3189" y="4306"/>
                </a:cubicBezTo>
                <a:lnTo>
                  <a:pt x="3131" y="4320"/>
                </a:lnTo>
                <a:lnTo>
                  <a:pt x="3059" y="4335"/>
                </a:lnTo>
                <a:cubicBezTo>
                  <a:pt x="3001" y="4342"/>
                  <a:pt x="2947" y="4346"/>
                  <a:pt x="2894" y="4346"/>
                </a:cubicBezTo>
                <a:cubicBezTo>
                  <a:pt x="2842" y="4346"/>
                  <a:pt x="2791" y="4342"/>
                  <a:pt x="2740" y="4335"/>
                </a:cubicBezTo>
                <a:lnTo>
                  <a:pt x="2610" y="4335"/>
                </a:lnTo>
                <a:lnTo>
                  <a:pt x="2552" y="4320"/>
                </a:lnTo>
                <a:cubicBezTo>
                  <a:pt x="2479" y="4306"/>
                  <a:pt x="2407" y="4277"/>
                  <a:pt x="2334" y="4262"/>
                </a:cubicBezTo>
                <a:lnTo>
                  <a:pt x="2276" y="4233"/>
                </a:lnTo>
                <a:lnTo>
                  <a:pt x="2218" y="4204"/>
                </a:lnTo>
                <a:lnTo>
                  <a:pt x="2146" y="4161"/>
                </a:lnTo>
                <a:cubicBezTo>
                  <a:pt x="2102" y="4132"/>
                  <a:pt x="2059" y="4103"/>
                  <a:pt x="2030" y="4088"/>
                </a:cubicBezTo>
                <a:lnTo>
                  <a:pt x="1972" y="4045"/>
                </a:lnTo>
                <a:cubicBezTo>
                  <a:pt x="1957" y="4030"/>
                  <a:pt x="1928" y="4016"/>
                  <a:pt x="1914" y="4001"/>
                </a:cubicBezTo>
                <a:cubicBezTo>
                  <a:pt x="1899" y="3987"/>
                  <a:pt x="1870" y="3958"/>
                  <a:pt x="1856" y="3943"/>
                </a:cubicBezTo>
                <a:cubicBezTo>
                  <a:pt x="1827" y="3914"/>
                  <a:pt x="1812" y="3900"/>
                  <a:pt x="1783" y="3885"/>
                </a:cubicBezTo>
                <a:lnTo>
                  <a:pt x="1740" y="3827"/>
                </a:lnTo>
                <a:cubicBezTo>
                  <a:pt x="1682" y="3755"/>
                  <a:pt x="1624" y="3682"/>
                  <a:pt x="1580" y="3610"/>
                </a:cubicBezTo>
                <a:cubicBezTo>
                  <a:pt x="1566" y="3595"/>
                  <a:pt x="1551" y="3566"/>
                  <a:pt x="1537" y="3552"/>
                </a:cubicBezTo>
                <a:cubicBezTo>
                  <a:pt x="1537" y="3523"/>
                  <a:pt x="1522" y="3494"/>
                  <a:pt x="1508" y="3479"/>
                </a:cubicBezTo>
                <a:cubicBezTo>
                  <a:pt x="1493" y="3465"/>
                  <a:pt x="1493" y="3450"/>
                  <a:pt x="1493" y="3436"/>
                </a:cubicBezTo>
                <a:cubicBezTo>
                  <a:pt x="1479" y="3421"/>
                  <a:pt x="1479" y="3421"/>
                  <a:pt x="1479" y="3407"/>
                </a:cubicBezTo>
                <a:lnTo>
                  <a:pt x="1464" y="3364"/>
                </a:lnTo>
                <a:lnTo>
                  <a:pt x="1450" y="3320"/>
                </a:lnTo>
                <a:cubicBezTo>
                  <a:pt x="1435" y="3306"/>
                  <a:pt x="1435" y="3306"/>
                  <a:pt x="1450" y="3306"/>
                </a:cubicBezTo>
                <a:cubicBezTo>
                  <a:pt x="1450" y="3277"/>
                  <a:pt x="1435" y="3262"/>
                  <a:pt x="1421" y="3233"/>
                </a:cubicBezTo>
                <a:cubicBezTo>
                  <a:pt x="1421" y="3219"/>
                  <a:pt x="1406" y="3175"/>
                  <a:pt x="1406" y="3146"/>
                </a:cubicBezTo>
                <a:cubicBezTo>
                  <a:pt x="1392" y="3117"/>
                  <a:pt x="1406" y="3103"/>
                  <a:pt x="1392" y="3088"/>
                </a:cubicBezTo>
                <a:cubicBezTo>
                  <a:pt x="1377" y="3074"/>
                  <a:pt x="1377" y="3016"/>
                  <a:pt x="1377" y="2987"/>
                </a:cubicBezTo>
                <a:cubicBezTo>
                  <a:pt x="1363" y="2943"/>
                  <a:pt x="1377" y="2885"/>
                  <a:pt x="1377" y="2827"/>
                </a:cubicBezTo>
                <a:lnTo>
                  <a:pt x="1377" y="2668"/>
                </a:lnTo>
                <a:cubicBezTo>
                  <a:pt x="1377" y="2668"/>
                  <a:pt x="1377" y="2668"/>
                  <a:pt x="1377" y="2653"/>
                </a:cubicBezTo>
                <a:lnTo>
                  <a:pt x="1392" y="2581"/>
                </a:lnTo>
                <a:cubicBezTo>
                  <a:pt x="1392" y="2552"/>
                  <a:pt x="1392" y="2537"/>
                  <a:pt x="1406" y="2508"/>
                </a:cubicBezTo>
                <a:cubicBezTo>
                  <a:pt x="1406" y="2450"/>
                  <a:pt x="1421" y="2407"/>
                  <a:pt x="1435" y="2349"/>
                </a:cubicBezTo>
                <a:lnTo>
                  <a:pt x="1464" y="2291"/>
                </a:lnTo>
                <a:lnTo>
                  <a:pt x="1479" y="2247"/>
                </a:lnTo>
                <a:cubicBezTo>
                  <a:pt x="1479" y="2233"/>
                  <a:pt x="1493" y="2233"/>
                  <a:pt x="1493" y="2218"/>
                </a:cubicBezTo>
                <a:cubicBezTo>
                  <a:pt x="1493" y="2204"/>
                  <a:pt x="1508" y="2189"/>
                  <a:pt x="1508" y="2175"/>
                </a:cubicBezTo>
                <a:cubicBezTo>
                  <a:pt x="1522" y="2131"/>
                  <a:pt x="1551" y="2102"/>
                  <a:pt x="1580" y="2059"/>
                </a:cubicBezTo>
                <a:lnTo>
                  <a:pt x="1609" y="2015"/>
                </a:lnTo>
                <a:lnTo>
                  <a:pt x="1638" y="1957"/>
                </a:lnTo>
                <a:lnTo>
                  <a:pt x="1682" y="1899"/>
                </a:lnTo>
                <a:lnTo>
                  <a:pt x="1740" y="1841"/>
                </a:lnTo>
                <a:lnTo>
                  <a:pt x="1798" y="1783"/>
                </a:lnTo>
                <a:cubicBezTo>
                  <a:pt x="1885" y="1682"/>
                  <a:pt x="1986" y="1595"/>
                  <a:pt x="2102" y="1537"/>
                </a:cubicBezTo>
                <a:lnTo>
                  <a:pt x="2160" y="1494"/>
                </a:lnTo>
                <a:lnTo>
                  <a:pt x="2218" y="1465"/>
                </a:lnTo>
                <a:lnTo>
                  <a:pt x="2276" y="1450"/>
                </a:lnTo>
                <a:cubicBezTo>
                  <a:pt x="2305" y="1436"/>
                  <a:pt x="2349" y="1421"/>
                  <a:pt x="2378" y="1407"/>
                </a:cubicBezTo>
                <a:lnTo>
                  <a:pt x="2436" y="1392"/>
                </a:lnTo>
                <a:lnTo>
                  <a:pt x="2494" y="1363"/>
                </a:lnTo>
                <a:lnTo>
                  <a:pt x="2566" y="1349"/>
                </a:lnTo>
                <a:lnTo>
                  <a:pt x="2624" y="1349"/>
                </a:lnTo>
                <a:cubicBezTo>
                  <a:pt x="2639" y="1334"/>
                  <a:pt x="2668" y="1334"/>
                  <a:pt x="2682" y="1334"/>
                </a:cubicBezTo>
                <a:lnTo>
                  <a:pt x="2755" y="1334"/>
                </a:lnTo>
                <a:cubicBezTo>
                  <a:pt x="2791" y="1327"/>
                  <a:pt x="2831" y="1323"/>
                  <a:pt x="2872" y="1323"/>
                </a:cubicBezTo>
                <a:close/>
                <a:moveTo>
                  <a:pt x="2871" y="1"/>
                </a:moveTo>
                <a:cubicBezTo>
                  <a:pt x="2769" y="1"/>
                  <a:pt x="2668" y="1"/>
                  <a:pt x="2566" y="15"/>
                </a:cubicBezTo>
                <a:cubicBezTo>
                  <a:pt x="2407" y="30"/>
                  <a:pt x="2276" y="189"/>
                  <a:pt x="2291" y="348"/>
                </a:cubicBezTo>
                <a:lnTo>
                  <a:pt x="2291" y="377"/>
                </a:lnTo>
                <a:cubicBezTo>
                  <a:pt x="2291" y="392"/>
                  <a:pt x="2291" y="406"/>
                  <a:pt x="2291" y="421"/>
                </a:cubicBezTo>
                <a:cubicBezTo>
                  <a:pt x="2291" y="537"/>
                  <a:pt x="2218" y="653"/>
                  <a:pt x="2117" y="696"/>
                </a:cubicBezTo>
                <a:lnTo>
                  <a:pt x="2088" y="711"/>
                </a:lnTo>
                <a:lnTo>
                  <a:pt x="1986" y="740"/>
                </a:lnTo>
                <a:lnTo>
                  <a:pt x="1914" y="783"/>
                </a:lnTo>
                <a:lnTo>
                  <a:pt x="1899" y="783"/>
                </a:lnTo>
                <a:cubicBezTo>
                  <a:pt x="1860" y="801"/>
                  <a:pt x="1819" y="809"/>
                  <a:pt x="1777" y="809"/>
                </a:cubicBezTo>
                <a:cubicBezTo>
                  <a:pt x="1680" y="809"/>
                  <a:pt x="1583" y="763"/>
                  <a:pt x="1522" y="682"/>
                </a:cubicBezTo>
                <a:cubicBezTo>
                  <a:pt x="1460" y="601"/>
                  <a:pt x="1370" y="560"/>
                  <a:pt x="1276" y="560"/>
                </a:cubicBezTo>
                <a:cubicBezTo>
                  <a:pt x="1218" y="560"/>
                  <a:pt x="1158" y="576"/>
                  <a:pt x="1102" y="609"/>
                </a:cubicBezTo>
                <a:lnTo>
                  <a:pt x="1073" y="624"/>
                </a:lnTo>
                <a:cubicBezTo>
                  <a:pt x="1001" y="682"/>
                  <a:pt x="914" y="754"/>
                  <a:pt x="841" y="827"/>
                </a:cubicBezTo>
                <a:cubicBezTo>
                  <a:pt x="769" y="899"/>
                  <a:pt x="711" y="972"/>
                  <a:pt x="638" y="1059"/>
                </a:cubicBezTo>
                <a:cubicBezTo>
                  <a:pt x="580" y="1131"/>
                  <a:pt x="551" y="1247"/>
                  <a:pt x="580" y="1349"/>
                </a:cubicBezTo>
                <a:cubicBezTo>
                  <a:pt x="595" y="1363"/>
                  <a:pt x="609" y="1392"/>
                  <a:pt x="624" y="1421"/>
                </a:cubicBezTo>
                <a:cubicBezTo>
                  <a:pt x="638" y="1450"/>
                  <a:pt x="653" y="1465"/>
                  <a:pt x="667" y="1479"/>
                </a:cubicBezTo>
                <a:lnTo>
                  <a:pt x="696" y="1508"/>
                </a:lnTo>
                <a:cubicBezTo>
                  <a:pt x="812" y="1595"/>
                  <a:pt x="856" y="1740"/>
                  <a:pt x="798" y="1885"/>
                </a:cubicBezTo>
                <a:cubicBezTo>
                  <a:pt x="769" y="1943"/>
                  <a:pt x="740" y="2001"/>
                  <a:pt x="725" y="2059"/>
                </a:cubicBezTo>
                <a:cubicBezTo>
                  <a:pt x="711" y="2102"/>
                  <a:pt x="682" y="2131"/>
                  <a:pt x="653" y="2160"/>
                </a:cubicBezTo>
                <a:cubicBezTo>
                  <a:pt x="638" y="2175"/>
                  <a:pt x="624" y="2189"/>
                  <a:pt x="609" y="2204"/>
                </a:cubicBezTo>
                <a:cubicBezTo>
                  <a:pt x="595" y="2218"/>
                  <a:pt x="566" y="2233"/>
                  <a:pt x="551" y="2233"/>
                </a:cubicBezTo>
                <a:lnTo>
                  <a:pt x="493" y="2262"/>
                </a:lnTo>
                <a:lnTo>
                  <a:pt x="334" y="2262"/>
                </a:lnTo>
                <a:cubicBezTo>
                  <a:pt x="327" y="2255"/>
                  <a:pt x="319" y="2251"/>
                  <a:pt x="310" y="2251"/>
                </a:cubicBezTo>
                <a:cubicBezTo>
                  <a:pt x="301" y="2251"/>
                  <a:pt x="290" y="2255"/>
                  <a:pt x="276" y="2262"/>
                </a:cubicBezTo>
                <a:cubicBezTo>
                  <a:pt x="145" y="2276"/>
                  <a:pt x="44" y="2392"/>
                  <a:pt x="29" y="2523"/>
                </a:cubicBezTo>
                <a:cubicBezTo>
                  <a:pt x="0" y="2726"/>
                  <a:pt x="0" y="2929"/>
                  <a:pt x="29" y="3132"/>
                </a:cubicBezTo>
                <a:cubicBezTo>
                  <a:pt x="44" y="3277"/>
                  <a:pt x="145" y="3393"/>
                  <a:pt x="276" y="3407"/>
                </a:cubicBezTo>
                <a:cubicBezTo>
                  <a:pt x="298" y="3414"/>
                  <a:pt x="316" y="3418"/>
                  <a:pt x="332" y="3418"/>
                </a:cubicBezTo>
                <a:cubicBezTo>
                  <a:pt x="348" y="3418"/>
                  <a:pt x="363" y="3414"/>
                  <a:pt x="377" y="3407"/>
                </a:cubicBezTo>
                <a:lnTo>
                  <a:pt x="435" y="3407"/>
                </a:lnTo>
                <a:cubicBezTo>
                  <a:pt x="493" y="3407"/>
                  <a:pt x="551" y="3436"/>
                  <a:pt x="609" y="3465"/>
                </a:cubicBezTo>
                <a:cubicBezTo>
                  <a:pt x="624" y="3479"/>
                  <a:pt x="638" y="3479"/>
                  <a:pt x="653" y="3494"/>
                </a:cubicBezTo>
                <a:cubicBezTo>
                  <a:pt x="682" y="3523"/>
                  <a:pt x="711" y="3566"/>
                  <a:pt x="725" y="3610"/>
                </a:cubicBezTo>
                <a:cubicBezTo>
                  <a:pt x="754" y="3668"/>
                  <a:pt x="769" y="3740"/>
                  <a:pt x="798" y="3798"/>
                </a:cubicBezTo>
                <a:cubicBezTo>
                  <a:pt x="870" y="3914"/>
                  <a:pt x="841" y="4059"/>
                  <a:pt x="725" y="4161"/>
                </a:cubicBezTo>
                <a:lnTo>
                  <a:pt x="696" y="4175"/>
                </a:lnTo>
                <a:lnTo>
                  <a:pt x="667" y="4204"/>
                </a:lnTo>
                <a:cubicBezTo>
                  <a:pt x="653" y="4219"/>
                  <a:pt x="638" y="4233"/>
                  <a:pt x="624" y="4262"/>
                </a:cubicBezTo>
                <a:cubicBezTo>
                  <a:pt x="609" y="4277"/>
                  <a:pt x="595" y="4306"/>
                  <a:pt x="595" y="4335"/>
                </a:cubicBezTo>
                <a:lnTo>
                  <a:pt x="595" y="4364"/>
                </a:lnTo>
                <a:cubicBezTo>
                  <a:pt x="595" y="4378"/>
                  <a:pt x="595" y="4393"/>
                  <a:pt x="595" y="4393"/>
                </a:cubicBezTo>
                <a:cubicBezTo>
                  <a:pt x="595" y="4407"/>
                  <a:pt x="595" y="4422"/>
                  <a:pt x="595" y="4422"/>
                </a:cubicBezTo>
                <a:cubicBezTo>
                  <a:pt x="595" y="4436"/>
                  <a:pt x="595" y="4451"/>
                  <a:pt x="595" y="4465"/>
                </a:cubicBezTo>
                <a:lnTo>
                  <a:pt x="595" y="4509"/>
                </a:lnTo>
                <a:lnTo>
                  <a:pt x="595" y="4523"/>
                </a:lnTo>
                <a:cubicBezTo>
                  <a:pt x="595" y="4538"/>
                  <a:pt x="595" y="4552"/>
                  <a:pt x="609" y="4552"/>
                </a:cubicBezTo>
                <a:lnTo>
                  <a:pt x="638" y="4596"/>
                </a:lnTo>
                <a:cubicBezTo>
                  <a:pt x="696" y="4668"/>
                  <a:pt x="769" y="4755"/>
                  <a:pt x="841" y="4828"/>
                </a:cubicBezTo>
                <a:cubicBezTo>
                  <a:pt x="914" y="4900"/>
                  <a:pt x="986" y="4958"/>
                  <a:pt x="1073" y="5031"/>
                </a:cubicBezTo>
                <a:cubicBezTo>
                  <a:pt x="1121" y="5066"/>
                  <a:pt x="1188" y="5092"/>
                  <a:pt x="1251" y="5092"/>
                </a:cubicBezTo>
                <a:cubicBezTo>
                  <a:pt x="1264" y="5092"/>
                  <a:pt x="1278" y="5091"/>
                  <a:pt x="1291" y="5089"/>
                </a:cubicBezTo>
                <a:cubicBezTo>
                  <a:pt x="1319" y="5089"/>
                  <a:pt x="1348" y="5089"/>
                  <a:pt x="1363" y="5074"/>
                </a:cubicBezTo>
                <a:cubicBezTo>
                  <a:pt x="1421" y="5060"/>
                  <a:pt x="1479" y="5016"/>
                  <a:pt x="1508" y="4973"/>
                </a:cubicBezTo>
                <a:lnTo>
                  <a:pt x="1537" y="4944"/>
                </a:lnTo>
                <a:cubicBezTo>
                  <a:pt x="1580" y="4900"/>
                  <a:pt x="1609" y="4871"/>
                  <a:pt x="1667" y="4857"/>
                </a:cubicBezTo>
                <a:lnTo>
                  <a:pt x="1769" y="4842"/>
                </a:lnTo>
                <a:cubicBezTo>
                  <a:pt x="1812" y="4842"/>
                  <a:pt x="1856" y="4857"/>
                  <a:pt x="1899" y="4871"/>
                </a:cubicBezTo>
                <a:cubicBezTo>
                  <a:pt x="1957" y="4900"/>
                  <a:pt x="2015" y="4929"/>
                  <a:pt x="2073" y="4944"/>
                </a:cubicBezTo>
                <a:cubicBezTo>
                  <a:pt x="2131" y="4973"/>
                  <a:pt x="2189" y="5016"/>
                  <a:pt x="2218" y="5060"/>
                </a:cubicBezTo>
                <a:cubicBezTo>
                  <a:pt x="2233" y="5074"/>
                  <a:pt x="2247" y="5103"/>
                  <a:pt x="2262" y="5117"/>
                </a:cubicBezTo>
                <a:cubicBezTo>
                  <a:pt x="2276" y="5175"/>
                  <a:pt x="2276" y="5233"/>
                  <a:pt x="2276" y="5277"/>
                </a:cubicBezTo>
                <a:cubicBezTo>
                  <a:pt x="2247" y="5451"/>
                  <a:pt x="2349" y="5596"/>
                  <a:pt x="2508" y="5639"/>
                </a:cubicBezTo>
                <a:lnTo>
                  <a:pt x="2552" y="5639"/>
                </a:lnTo>
                <a:cubicBezTo>
                  <a:pt x="2653" y="5654"/>
                  <a:pt x="2755" y="5654"/>
                  <a:pt x="2856" y="5654"/>
                </a:cubicBezTo>
                <a:cubicBezTo>
                  <a:pt x="2958" y="5654"/>
                  <a:pt x="3059" y="5654"/>
                  <a:pt x="3160" y="5639"/>
                </a:cubicBezTo>
                <a:cubicBezTo>
                  <a:pt x="3233" y="5625"/>
                  <a:pt x="3291" y="5596"/>
                  <a:pt x="3334" y="5538"/>
                </a:cubicBezTo>
                <a:cubicBezTo>
                  <a:pt x="3363" y="5509"/>
                  <a:pt x="3392" y="5480"/>
                  <a:pt x="3407" y="5436"/>
                </a:cubicBezTo>
                <a:cubicBezTo>
                  <a:pt x="3421" y="5378"/>
                  <a:pt x="3436" y="5335"/>
                  <a:pt x="3421" y="5277"/>
                </a:cubicBezTo>
                <a:cubicBezTo>
                  <a:pt x="3421" y="5262"/>
                  <a:pt x="3421" y="5248"/>
                  <a:pt x="3421" y="5233"/>
                </a:cubicBezTo>
                <a:cubicBezTo>
                  <a:pt x="3421" y="5103"/>
                  <a:pt x="3508" y="4987"/>
                  <a:pt x="3624" y="4944"/>
                </a:cubicBezTo>
                <a:cubicBezTo>
                  <a:pt x="3682" y="4915"/>
                  <a:pt x="3755" y="4886"/>
                  <a:pt x="3813" y="4857"/>
                </a:cubicBezTo>
                <a:cubicBezTo>
                  <a:pt x="3856" y="4842"/>
                  <a:pt x="3903" y="4835"/>
                  <a:pt x="3949" y="4835"/>
                </a:cubicBezTo>
                <a:cubicBezTo>
                  <a:pt x="3994" y="4835"/>
                  <a:pt x="4037" y="4842"/>
                  <a:pt x="4074" y="4857"/>
                </a:cubicBezTo>
                <a:cubicBezTo>
                  <a:pt x="4103" y="4871"/>
                  <a:pt x="4117" y="4886"/>
                  <a:pt x="4132" y="4900"/>
                </a:cubicBezTo>
                <a:cubicBezTo>
                  <a:pt x="4146" y="4915"/>
                  <a:pt x="4161" y="4915"/>
                  <a:pt x="4161" y="4929"/>
                </a:cubicBezTo>
                <a:cubicBezTo>
                  <a:pt x="4175" y="4944"/>
                  <a:pt x="4190" y="4944"/>
                  <a:pt x="4190" y="4958"/>
                </a:cubicBezTo>
                <a:cubicBezTo>
                  <a:pt x="4252" y="5038"/>
                  <a:pt x="4342" y="5080"/>
                  <a:pt x="4436" y="5080"/>
                </a:cubicBezTo>
                <a:cubicBezTo>
                  <a:pt x="4494" y="5080"/>
                  <a:pt x="4554" y="5064"/>
                  <a:pt x="4610" y="5031"/>
                </a:cubicBezTo>
                <a:cubicBezTo>
                  <a:pt x="4625" y="5031"/>
                  <a:pt x="4625" y="5031"/>
                  <a:pt x="4639" y="5016"/>
                </a:cubicBezTo>
                <a:cubicBezTo>
                  <a:pt x="4711" y="4958"/>
                  <a:pt x="4798" y="4886"/>
                  <a:pt x="4871" y="4813"/>
                </a:cubicBezTo>
                <a:cubicBezTo>
                  <a:pt x="4943" y="4741"/>
                  <a:pt x="5001" y="4654"/>
                  <a:pt x="5074" y="4581"/>
                </a:cubicBezTo>
                <a:cubicBezTo>
                  <a:pt x="5132" y="4509"/>
                  <a:pt x="5161" y="4393"/>
                  <a:pt x="5117" y="4291"/>
                </a:cubicBezTo>
                <a:cubicBezTo>
                  <a:pt x="5117" y="4277"/>
                  <a:pt x="5117" y="4277"/>
                  <a:pt x="5103" y="4262"/>
                </a:cubicBezTo>
                <a:cubicBezTo>
                  <a:pt x="5103" y="4248"/>
                  <a:pt x="5088" y="4233"/>
                  <a:pt x="5088" y="4219"/>
                </a:cubicBezTo>
                <a:cubicBezTo>
                  <a:pt x="5074" y="4190"/>
                  <a:pt x="5059" y="4175"/>
                  <a:pt x="5045" y="4161"/>
                </a:cubicBezTo>
                <a:lnTo>
                  <a:pt x="5016" y="4132"/>
                </a:lnTo>
                <a:lnTo>
                  <a:pt x="4987" y="4117"/>
                </a:lnTo>
                <a:cubicBezTo>
                  <a:pt x="4885" y="4016"/>
                  <a:pt x="4856" y="3871"/>
                  <a:pt x="4914" y="3755"/>
                </a:cubicBezTo>
                <a:cubicBezTo>
                  <a:pt x="4943" y="3682"/>
                  <a:pt x="4972" y="3624"/>
                  <a:pt x="4987" y="3566"/>
                </a:cubicBezTo>
                <a:cubicBezTo>
                  <a:pt x="5037" y="3453"/>
                  <a:pt x="5154" y="3372"/>
                  <a:pt x="5278" y="3372"/>
                </a:cubicBezTo>
                <a:cubicBezTo>
                  <a:pt x="5297" y="3372"/>
                  <a:pt x="5316" y="3374"/>
                  <a:pt x="5335" y="3378"/>
                </a:cubicBezTo>
                <a:cubicBezTo>
                  <a:pt x="5407" y="3378"/>
                  <a:pt x="5480" y="3364"/>
                  <a:pt x="5538" y="3335"/>
                </a:cubicBezTo>
                <a:cubicBezTo>
                  <a:pt x="5552" y="3320"/>
                  <a:pt x="5567" y="3306"/>
                  <a:pt x="5581" y="3291"/>
                </a:cubicBezTo>
                <a:lnTo>
                  <a:pt x="5610" y="3277"/>
                </a:lnTo>
                <a:lnTo>
                  <a:pt x="5625" y="3262"/>
                </a:lnTo>
                <a:cubicBezTo>
                  <a:pt x="5654" y="3219"/>
                  <a:pt x="5683" y="3161"/>
                  <a:pt x="5683" y="3103"/>
                </a:cubicBezTo>
                <a:cubicBezTo>
                  <a:pt x="5712" y="2900"/>
                  <a:pt x="5712" y="2697"/>
                  <a:pt x="5683" y="2479"/>
                </a:cubicBezTo>
                <a:lnTo>
                  <a:pt x="5683" y="2479"/>
                </a:lnTo>
                <a:lnTo>
                  <a:pt x="5712" y="2523"/>
                </a:lnTo>
                <a:cubicBezTo>
                  <a:pt x="5712" y="2494"/>
                  <a:pt x="5697" y="2465"/>
                  <a:pt x="5683" y="2436"/>
                </a:cubicBezTo>
                <a:cubicBezTo>
                  <a:pt x="5683" y="2421"/>
                  <a:pt x="5668" y="2407"/>
                  <a:pt x="5668" y="2392"/>
                </a:cubicBezTo>
                <a:cubicBezTo>
                  <a:pt x="5654" y="2378"/>
                  <a:pt x="5639" y="2363"/>
                  <a:pt x="5625" y="2349"/>
                </a:cubicBezTo>
                <a:lnTo>
                  <a:pt x="5610" y="2334"/>
                </a:lnTo>
                <a:lnTo>
                  <a:pt x="5581" y="2305"/>
                </a:lnTo>
                <a:lnTo>
                  <a:pt x="5552" y="2291"/>
                </a:lnTo>
                <a:cubicBezTo>
                  <a:pt x="5538" y="2276"/>
                  <a:pt x="5509" y="2262"/>
                  <a:pt x="5480" y="2262"/>
                </a:cubicBezTo>
                <a:lnTo>
                  <a:pt x="5451" y="2262"/>
                </a:lnTo>
                <a:cubicBezTo>
                  <a:pt x="5436" y="2255"/>
                  <a:pt x="5422" y="2251"/>
                  <a:pt x="5405" y="2251"/>
                </a:cubicBezTo>
                <a:cubicBezTo>
                  <a:pt x="5389" y="2251"/>
                  <a:pt x="5371" y="2255"/>
                  <a:pt x="5349" y="2262"/>
                </a:cubicBezTo>
                <a:lnTo>
                  <a:pt x="5277" y="2262"/>
                </a:lnTo>
                <a:cubicBezTo>
                  <a:pt x="5219" y="2262"/>
                  <a:pt x="5161" y="2233"/>
                  <a:pt x="5117" y="2204"/>
                </a:cubicBezTo>
                <a:lnTo>
                  <a:pt x="5103" y="2189"/>
                </a:lnTo>
                <a:lnTo>
                  <a:pt x="5074" y="2160"/>
                </a:lnTo>
                <a:lnTo>
                  <a:pt x="5045" y="2117"/>
                </a:lnTo>
                <a:lnTo>
                  <a:pt x="5016" y="2088"/>
                </a:lnTo>
                <a:cubicBezTo>
                  <a:pt x="5016" y="2073"/>
                  <a:pt x="5016" y="2073"/>
                  <a:pt x="5016" y="2059"/>
                </a:cubicBezTo>
                <a:lnTo>
                  <a:pt x="5016" y="2044"/>
                </a:lnTo>
                <a:cubicBezTo>
                  <a:pt x="4987" y="1986"/>
                  <a:pt x="4972" y="1928"/>
                  <a:pt x="4943" y="1870"/>
                </a:cubicBezTo>
                <a:lnTo>
                  <a:pt x="4929" y="1841"/>
                </a:lnTo>
                <a:cubicBezTo>
                  <a:pt x="4914" y="1798"/>
                  <a:pt x="4914" y="1754"/>
                  <a:pt x="4914" y="1711"/>
                </a:cubicBezTo>
                <a:cubicBezTo>
                  <a:pt x="4929" y="1682"/>
                  <a:pt x="4929" y="1639"/>
                  <a:pt x="4943" y="1610"/>
                </a:cubicBezTo>
                <a:cubicBezTo>
                  <a:pt x="4958" y="1581"/>
                  <a:pt x="4987" y="1552"/>
                  <a:pt x="5016" y="1523"/>
                </a:cubicBezTo>
                <a:lnTo>
                  <a:pt x="5045" y="1494"/>
                </a:lnTo>
                <a:lnTo>
                  <a:pt x="5059" y="1479"/>
                </a:lnTo>
                <a:cubicBezTo>
                  <a:pt x="5088" y="1450"/>
                  <a:pt x="5103" y="1436"/>
                  <a:pt x="5117" y="1392"/>
                </a:cubicBezTo>
                <a:cubicBezTo>
                  <a:pt x="5132" y="1392"/>
                  <a:pt x="5132" y="1378"/>
                  <a:pt x="5146" y="1363"/>
                </a:cubicBezTo>
                <a:cubicBezTo>
                  <a:pt x="5146" y="1349"/>
                  <a:pt x="5161" y="1334"/>
                  <a:pt x="5161" y="1320"/>
                </a:cubicBezTo>
                <a:cubicBezTo>
                  <a:pt x="5175" y="1218"/>
                  <a:pt x="5161" y="1131"/>
                  <a:pt x="5103" y="1059"/>
                </a:cubicBezTo>
                <a:cubicBezTo>
                  <a:pt x="5030" y="972"/>
                  <a:pt x="4958" y="899"/>
                  <a:pt x="4900" y="827"/>
                </a:cubicBezTo>
                <a:cubicBezTo>
                  <a:pt x="4813" y="754"/>
                  <a:pt x="4740" y="682"/>
                  <a:pt x="4653" y="624"/>
                </a:cubicBezTo>
                <a:cubicBezTo>
                  <a:pt x="4600" y="581"/>
                  <a:pt x="4540" y="554"/>
                  <a:pt x="4471" y="554"/>
                </a:cubicBezTo>
                <a:cubicBezTo>
                  <a:pt x="4446" y="554"/>
                  <a:pt x="4420" y="558"/>
                  <a:pt x="4393" y="566"/>
                </a:cubicBezTo>
                <a:lnTo>
                  <a:pt x="4364" y="566"/>
                </a:lnTo>
                <a:cubicBezTo>
                  <a:pt x="4320" y="595"/>
                  <a:pt x="4277" y="609"/>
                  <a:pt x="4248" y="653"/>
                </a:cubicBezTo>
                <a:lnTo>
                  <a:pt x="4219" y="682"/>
                </a:lnTo>
                <a:cubicBezTo>
                  <a:pt x="4190" y="725"/>
                  <a:pt x="4132" y="769"/>
                  <a:pt x="4074" y="783"/>
                </a:cubicBezTo>
                <a:cubicBezTo>
                  <a:pt x="4059" y="798"/>
                  <a:pt x="4030" y="798"/>
                  <a:pt x="4016" y="798"/>
                </a:cubicBezTo>
                <a:lnTo>
                  <a:pt x="3929" y="798"/>
                </a:lnTo>
                <a:lnTo>
                  <a:pt x="3871" y="783"/>
                </a:lnTo>
                <a:lnTo>
                  <a:pt x="3842" y="783"/>
                </a:lnTo>
                <a:lnTo>
                  <a:pt x="3813" y="754"/>
                </a:lnTo>
                <a:lnTo>
                  <a:pt x="3755" y="740"/>
                </a:lnTo>
                <a:lnTo>
                  <a:pt x="3653" y="696"/>
                </a:lnTo>
                <a:cubicBezTo>
                  <a:pt x="3523" y="653"/>
                  <a:pt x="3450" y="522"/>
                  <a:pt x="3450" y="392"/>
                </a:cubicBezTo>
                <a:lnTo>
                  <a:pt x="3450" y="363"/>
                </a:lnTo>
                <a:cubicBezTo>
                  <a:pt x="3479" y="203"/>
                  <a:pt x="3378" y="58"/>
                  <a:pt x="3218" y="15"/>
                </a:cubicBezTo>
                <a:lnTo>
                  <a:pt x="3189" y="15"/>
                </a:lnTo>
                <a:cubicBezTo>
                  <a:pt x="3088" y="1"/>
                  <a:pt x="2986" y="1"/>
                  <a:pt x="28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Google Shape;866;p43"/>
          <p:cNvGrpSpPr/>
          <p:nvPr/>
        </p:nvGrpSpPr>
        <p:grpSpPr>
          <a:xfrm>
            <a:off x="1596691" y="1395652"/>
            <a:ext cx="1517306" cy="1559262"/>
            <a:chOff x="2282427" y="1363407"/>
            <a:chExt cx="1623900" cy="1552518"/>
          </a:xfrm>
          <a:solidFill>
            <a:srgbClr val="4B6996"/>
          </a:solidFill>
        </p:grpSpPr>
        <p:sp>
          <p:nvSpPr>
            <p:cNvPr id="867" name="Google Shape;867;p43"/>
            <p:cNvSpPr/>
            <p:nvPr/>
          </p:nvSpPr>
          <p:spPr>
            <a:xfrm>
              <a:off x="2282427" y="2447925"/>
              <a:ext cx="1623900" cy="46800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8" name="Google Shape;868;p43"/>
            <p:cNvCxnSpPr/>
            <p:nvPr/>
          </p:nvCxnSpPr>
          <p:spPr>
            <a:xfrm>
              <a:off x="2291733" y="1363407"/>
              <a:ext cx="0" cy="1086000"/>
            </a:xfrm>
            <a:prstGeom prst="straightConnector1">
              <a:avLst/>
            </a:prstGeom>
            <a:grpFill/>
            <a:ln w="19050" cap="flat" cmpd="sng">
              <a:solidFill>
                <a:srgbClr val="4B699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9" name="Google Shape;869;p43"/>
          <p:cNvGrpSpPr/>
          <p:nvPr/>
        </p:nvGrpSpPr>
        <p:grpSpPr>
          <a:xfrm>
            <a:off x="4592673" y="1402886"/>
            <a:ext cx="1517306" cy="1559262"/>
            <a:chOff x="5228030" y="1363407"/>
            <a:chExt cx="1623900" cy="1552518"/>
          </a:xfrm>
          <a:solidFill>
            <a:srgbClr val="819DCB"/>
          </a:solidFill>
        </p:grpSpPr>
        <p:sp>
          <p:nvSpPr>
            <p:cNvPr id="870" name="Google Shape;870;p43"/>
            <p:cNvSpPr/>
            <p:nvPr/>
          </p:nvSpPr>
          <p:spPr>
            <a:xfrm>
              <a:off x="5228030" y="2447925"/>
              <a:ext cx="1623900" cy="46800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1" name="Google Shape;871;p43"/>
            <p:cNvCxnSpPr/>
            <p:nvPr/>
          </p:nvCxnSpPr>
          <p:spPr>
            <a:xfrm>
              <a:off x="5237303" y="1363407"/>
              <a:ext cx="0" cy="1086000"/>
            </a:xfrm>
            <a:prstGeom prst="straightConnector1">
              <a:avLst/>
            </a:prstGeom>
            <a:ln w="19050">
              <a:solidFill>
                <a:srgbClr val="819DC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2" name="Google Shape;872;p43"/>
          <p:cNvGrpSpPr/>
          <p:nvPr/>
        </p:nvGrpSpPr>
        <p:grpSpPr>
          <a:xfrm>
            <a:off x="156969" y="2500786"/>
            <a:ext cx="1517306" cy="1560757"/>
            <a:chOff x="809625" y="2447925"/>
            <a:chExt cx="1623900" cy="1554007"/>
          </a:xfrm>
          <a:solidFill>
            <a:srgbClr val="31517B"/>
          </a:solidFill>
        </p:grpSpPr>
        <p:sp>
          <p:nvSpPr>
            <p:cNvPr id="873" name="Google Shape;873;p43"/>
            <p:cNvSpPr/>
            <p:nvPr/>
          </p:nvSpPr>
          <p:spPr>
            <a:xfrm>
              <a:off x="809625" y="2447925"/>
              <a:ext cx="1623900" cy="4680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/>
            </a:p>
          </p:txBody>
        </p:sp>
        <p:cxnSp>
          <p:nvCxnSpPr>
            <p:cNvPr id="874" name="Google Shape;874;p43"/>
            <p:cNvCxnSpPr/>
            <p:nvPr/>
          </p:nvCxnSpPr>
          <p:spPr>
            <a:xfrm>
              <a:off x="818826" y="2915932"/>
              <a:ext cx="0" cy="1086000"/>
            </a:xfrm>
            <a:prstGeom prst="straightConnector1">
              <a:avLst/>
            </a:prstGeom>
            <a:grpFill/>
            <a:ln w="19050" cap="flat" cmpd="sng">
              <a:solidFill>
                <a:srgbClr val="31517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5" name="Google Shape;875;p43"/>
          <p:cNvGrpSpPr/>
          <p:nvPr/>
        </p:nvGrpSpPr>
        <p:grpSpPr>
          <a:xfrm>
            <a:off x="3095872" y="2478675"/>
            <a:ext cx="1517306" cy="1560757"/>
            <a:chOff x="3755228" y="2447925"/>
            <a:chExt cx="1623900" cy="1554007"/>
          </a:xfrm>
          <a:solidFill>
            <a:srgbClr val="6682B0"/>
          </a:solidFill>
        </p:grpSpPr>
        <p:sp>
          <p:nvSpPr>
            <p:cNvPr id="876" name="Google Shape;876;p43"/>
            <p:cNvSpPr/>
            <p:nvPr/>
          </p:nvSpPr>
          <p:spPr>
            <a:xfrm>
              <a:off x="3755228" y="2447925"/>
              <a:ext cx="1623900" cy="46800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7" name="Google Shape;877;p43"/>
            <p:cNvCxnSpPr>
              <a:cxnSpLocks/>
            </p:cNvCxnSpPr>
            <p:nvPr/>
          </p:nvCxnSpPr>
          <p:spPr>
            <a:xfrm>
              <a:off x="3769108" y="2915932"/>
              <a:ext cx="0" cy="1086000"/>
            </a:xfrm>
            <a:prstGeom prst="straightConnector1">
              <a:avLst/>
            </a:prstGeom>
            <a:grpFill/>
            <a:ln w="19050" cap="flat" cmpd="sng">
              <a:solidFill>
                <a:srgbClr val="6682B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8" name="Google Shape;878;p43"/>
          <p:cNvGrpSpPr/>
          <p:nvPr/>
        </p:nvGrpSpPr>
        <p:grpSpPr>
          <a:xfrm>
            <a:off x="6075593" y="2487398"/>
            <a:ext cx="1517306" cy="1560757"/>
            <a:chOff x="6700832" y="2447925"/>
            <a:chExt cx="1623900" cy="1554007"/>
          </a:xfrm>
          <a:solidFill>
            <a:srgbClr val="9CB8E7"/>
          </a:solidFill>
        </p:grpSpPr>
        <p:sp>
          <p:nvSpPr>
            <p:cNvPr id="879" name="Google Shape;879;p43"/>
            <p:cNvSpPr/>
            <p:nvPr/>
          </p:nvSpPr>
          <p:spPr>
            <a:xfrm>
              <a:off x="6700832" y="2447925"/>
              <a:ext cx="1623900" cy="46800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0" name="Google Shape;880;p43"/>
            <p:cNvCxnSpPr/>
            <p:nvPr/>
          </p:nvCxnSpPr>
          <p:spPr>
            <a:xfrm>
              <a:off x="6719402" y="2915932"/>
              <a:ext cx="0" cy="1086000"/>
            </a:xfrm>
            <a:prstGeom prst="straightConnector1">
              <a:avLst/>
            </a:prstGeom>
            <a:grpFill/>
            <a:ln w="19050" cap="flat" cmpd="sng">
              <a:solidFill>
                <a:srgbClr val="9CB8E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1" name="Google Shape;881;p43"/>
          <p:cNvSpPr txBox="1">
            <a:spLocks noGrp="1"/>
          </p:cNvSpPr>
          <p:nvPr>
            <p:ph type="title"/>
          </p:nvPr>
        </p:nvSpPr>
        <p:spPr>
          <a:xfrm>
            <a:off x="0" y="312784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AMERICAN MEDICAL PROFESSION OVER TIME</a:t>
            </a:r>
            <a:endParaRPr dirty="0"/>
          </a:p>
        </p:txBody>
      </p:sp>
      <p:sp>
        <p:nvSpPr>
          <p:cNvPr id="882" name="Google Shape;882;p43"/>
          <p:cNvSpPr txBox="1"/>
          <p:nvPr/>
        </p:nvSpPr>
        <p:spPr>
          <a:xfrm>
            <a:off x="191688" y="2548171"/>
            <a:ext cx="1442394" cy="33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5</a:t>
            </a:r>
            <a:r>
              <a:rPr lang="en" baseline="30000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th</a:t>
            </a: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 Century BC</a:t>
            </a:r>
            <a:endParaRPr dirty="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3" name="Google Shape;883;p43"/>
          <p:cNvSpPr txBox="1"/>
          <p:nvPr/>
        </p:nvSpPr>
        <p:spPr>
          <a:xfrm>
            <a:off x="1816934" y="2525733"/>
            <a:ext cx="1279605" cy="25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17</a:t>
            </a:r>
            <a:r>
              <a:rPr lang="en" baseline="30000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th</a:t>
            </a: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 Century</a:t>
            </a:r>
            <a:endParaRPr dirty="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4" name="Google Shape;884;p43"/>
          <p:cNvSpPr txBox="1"/>
          <p:nvPr/>
        </p:nvSpPr>
        <p:spPr>
          <a:xfrm>
            <a:off x="3330925" y="2532510"/>
            <a:ext cx="1192367" cy="22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18</a:t>
            </a:r>
            <a:r>
              <a:rPr lang="en" baseline="30000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th</a:t>
            </a:r>
            <a:r>
              <a:rPr lang="en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 Century</a:t>
            </a:r>
            <a:endParaRPr dirty="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5" name="Google Shape;885;p43"/>
          <p:cNvSpPr txBox="1"/>
          <p:nvPr/>
        </p:nvSpPr>
        <p:spPr>
          <a:xfrm>
            <a:off x="4812071" y="2535918"/>
            <a:ext cx="1279605" cy="25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19</a:t>
            </a:r>
            <a:r>
              <a:rPr lang="en" baseline="30000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TH</a:t>
            </a:r>
            <a:r>
              <a:rPr lang="en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 Century</a:t>
            </a:r>
            <a:endParaRPr dirty="0">
              <a:solidFill>
                <a:schemeClr val="bg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6" name="Google Shape;886;p43"/>
          <p:cNvSpPr txBox="1"/>
          <p:nvPr/>
        </p:nvSpPr>
        <p:spPr>
          <a:xfrm>
            <a:off x="6291070" y="2540798"/>
            <a:ext cx="12796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20</a:t>
            </a:r>
            <a:r>
              <a:rPr lang="en" baseline="30000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th</a:t>
            </a:r>
            <a:r>
              <a:rPr lang="en" dirty="0">
                <a:solidFill>
                  <a:schemeClr val="bg1"/>
                </a:solidFill>
                <a:latin typeface="Alata"/>
                <a:ea typeface="Alata"/>
                <a:cs typeface="Alata"/>
                <a:sym typeface="Alata"/>
              </a:rPr>
              <a:t> Century</a:t>
            </a:r>
            <a:endParaRPr dirty="0">
              <a:solidFill>
                <a:schemeClr val="bg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7" name="Google Shape;887;p43"/>
          <p:cNvSpPr txBox="1"/>
          <p:nvPr/>
        </p:nvSpPr>
        <p:spPr>
          <a:xfrm>
            <a:off x="1499241" y="1071767"/>
            <a:ext cx="2290037" cy="35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Patient Consultation</a:t>
            </a:r>
            <a:endParaRPr sz="16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89" name="Google Shape;889;p43"/>
          <p:cNvSpPr txBox="1"/>
          <p:nvPr/>
        </p:nvSpPr>
        <p:spPr>
          <a:xfrm>
            <a:off x="4523292" y="997339"/>
            <a:ext cx="2640379" cy="4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Regulation of Treatment</a:t>
            </a:r>
            <a:endParaRPr sz="16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91" name="Google Shape;891;p43"/>
          <p:cNvSpPr txBox="1"/>
          <p:nvPr/>
        </p:nvSpPr>
        <p:spPr>
          <a:xfrm>
            <a:off x="208621" y="2998824"/>
            <a:ext cx="1463207" cy="35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93" name="Google Shape;893;p43"/>
          <p:cNvSpPr txBox="1"/>
          <p:nvPr/>
        </p:nvSpPr>
        <p:spPr>
          <a:xfrm>
            <a:off x="3120699" y="2897832"/>
            <a:ext cx="1864656" cy="25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Institutions</a:t>
            </a:r>
            <a:endParaRPr sz="16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895" name="Google Shape;895;p43"/>
          <p:cNvSpPr txBox="1"/>
          <p:nvPr/>
        </p:nvSpPr>
        <p:spPr>
          <a:xfrm>
            <a:off x="6056424" y="2960517"/>
            <a:ext cx="1750612" cy="3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Specialization</a:t>
            </a:r>
            <a:endParaRPr sz="18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grpSp>
        <p:nvGrpSpPr>
          <p:cNvPr id="4" name="Google Shape;869;p43">
            <a:extLst>
              <a:ext uri="{FF2B5EF4-FFF2-40B4-BE49-F238E27FC236}">
                <a16:creationId xmlns:a16="http://schemas.microsoft.com/office/drawing/2014/main" id="{E25FBD56-0537-7246-B277-DA5D7254147E}"/>
              </a:ext>
            </a:extLst>
          </p:cNvPr>
          <p:cNvGrpSpPr/>
          <p:nvPr/>
        </p:nvGrpSpPr>
        <p:grpSpPr>
          <a:xfrm>
            <a:off x="7569342" y="1402672"/>
            <a:ext cx="1517306" cy="1559262"/>
            <a:chOff x="5228030" y="1363407"/>
            <a:chExt cx="1623900" cy="1552518"/>
          </a:xfrm>
          <a:solidFill>
            <a:srgbClr val="B8D4FF"/>
          </a:solidFill>
        </p:grpSpPr>
        <p:sp>
          <p:nvSpPr>
            <p:cNvPr id="39" name="Google Shape;870;p43">
              <a:extLst>
                <a:ext uri="{FF2B5EF4-FFF2-40B4-BE49-F238E27FC236}">
                  <a16:creationId xmlns:a16="http://schemas.microsoft.com/office/drawing/2014/main" id="{72A28D8C-40C3-074F-B6E3-04F65C23FB84}"/>
                </a:ext>
              </a:extLst>
            </p:cNvPr>
            <p:cNvSpPr/>
            <p:nvPr/>
          </p:nvSpPr>
          <p:spPr>
            <a:xfrm>
              <a:off x="5228030" y="2447925"/>
              <a:ext cx="1623900" cy="468000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" name="Google Shape;871;p43">
              <a:extLst>
                <a:ext uri="{FF2B5EF4-FFF2-40B4-BE49-F238E27FC236}">
                  <a16:creationId xmlns:a16="http://schemas.microsoft.com/office/drawing/2014/main" id="{1E8B8A8F-0ECF-4D4B-A61D-575A2785B485}"/>
                </a:ext>
              </a:extLst>
            </p:cNvPr>
            <p:cNvCxnSpPr/>
            <p:nvPr/>
          </p:nvCxnSpPr>
          <p:spPr>
            <a:xfrm>
              <a:off x="5237303" y="1363407"/>
              <a:ext cx="0" cy="1086000"/>
            </a:xfrm>
            <a:prstGeom prst="straightConnector1">
              <a:avLst/>
            </a:prstGeom>
            <a:grpFill/>
            <a:ln w="19050" cap="flat" cmpd="sng">
              <a:solidFill>
                <a:srgbClr val="B8D4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886;p43">
            <a:extLst>
              <a:ext uri="{FF2B5EF4-FFF2-40B4-BE49-F238E27FC236}">
                <a16:creationId xmlns:a16="http://schemas.microsoft.com/office/drawing/2014/main" id="{F90B03F8-5655-204C-843E-9D4CBC8C6FE3}"/>
              </a:ext>
            </a:extLst>
          </p:cNvPr>
          <p:cNvSpPr txBox="1"/>
          <p:nvPr/>
        </p:nvSpPr>
        <p:spPr>
          <a:xfrm>
            <a:off x="7807043" y="2531238"/>
            <a:ext cx="12796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Alata"/>
                <a:ea typeface="Alata"/>
                <a:cs typeface="Alata"/>
                <a:sym typeface="Alata"/>
              </a:rPr>
              <a:t>21</a:t>
            </a:r>
            <a:r>
              <a:rPr lang="en" baseline="30000" dirty="0">
                <a:solidFill>
                  <a:srgbClr val="002060"/>
                </a:solidFill>
                <a:latin typeface="Alata"/>
                <a:ea typeface="Alata"/>
                <a:cs typeface="Alata"/>
                <a:sym typeface="Alata"/>
              </a:rPr>
              <a:t>st</a:t>
            </a:r>
            <a:r>
              <a:rPr lang="en" dirty="0">
                <a:solidFill>
                  <a:srgbClr val="002060"/>
                </a:solidFill>
                <a:latin typeface="Alata"/>
                <a:ea typeface="Alata"/>
                <a:cs typeface="Alata"/>
                <a:sym typeface="Alata"/>
              </a:rPr>
              <a:t> Century</a:t>
            </a:r>
            <a:endParaRPr dirty="0">
              <a:solidFill>
                <a:srgbClr val="002060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38" name="Google Shape;895;p43">
            <a:extLst>
              <a:ext uri="{FF2B5EF4-FFF2-40B4-BE49-F238E27FC236}">
                <a16:creationId xmlns:a16="http://schemas.microsoft.com/office/drawing/2014/main" id="{7A54F4BC-51AF-624E-822E-E90DBA55FE5E}"/>
              </a:ext>
            </a:extLst>
          </p:cNvPr>
          <p:cNvSpPr txBox="1"/>
          <p:nvPr/>
        </p:nvSpPr>
        <p:spPr>
          <a:xfrm>
            <a:off x="7592899" y="805075"/>
            <a:ext cx="1463207" cy="35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Personalized Medicine</a:t>
            </a:r>
            <a:endParaRPr sz="16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41" name="Google Shape;887;p43">
            <a:extLst>
              <a:ext uri="{FF2B5EF4-FFF2-40B4-BE49-F238E27FC236}">
                <a16:creationId xmlns:a16="http://schemas.microsoft.com/office/drawing/2014/main" id="{0912403E-241B-BE41-943B-FF5841D86A5E}"/>
              </a:ext>
            </a:extLst>
          </p:cNvPr>
          <p:cNvSpPr txBox="1"/>
          <p:nvPr/>
        </p:nvSpPr>
        <p:spPr>
          <a:xfrm>
            <a:off x="142179" y="2948708"/>
            <a:ext cx="1463207" cy="354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Hippocrates</a:t>
            </a:r>
            <a:endParaRPr sz="1800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5A606-826B-C041-9380-4A9A06EF44F5}"/>
              </a:ext>
            </a:extLst>
          </p:cNvPr>
          <p:cNvSpPr txBox="1"/>
          <p:nvPr/>
        </p:nvSpPr>
        <p:spPr>
          <a:xfrm>
            <a:off x="208620" y="3336185"/>
            <a:ext cx="17078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“Father of Modern Medicine”</a:t>
            </a:r>
          </a:p>
          <a:p>
            <a:r>
              <a:rPr lang="en-US" sz="1100" dirty="0">
                <a:latin typeface="Montserrat" pitchFamily="2" charset="77"/>
              </a:rPr>
              <a:t>Alongside philosophy and theology.</a:t>
            </a:r>
          </a:p>
          <a:p>
            <a:r>
              <a:rPr lang="en-US" sz="1100" dirty="0">
                <a:latin typeface="Montserrat" pitchFamily="2" charset="77"/>
              </a:rPr>
              <a:t>4 humors of health.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B5BC81-6F5F-3E42-8EF8-604E3301DA2E}"/>
              </a:ext>
            </a:extLst>
          </p:cNvPr>
          <p:cNvSpPr txBox="1"/>
          <p:nvPr/>
        </p:nvSpPr>
        <p:spPr>
          <a:xfrm>
            <a:off x="1555832" y="1379093"/>
            <a:ext cx="2091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Apprenticeships.</a:t>
            </a:r>
          </a:p>
          <a:p>
            <a:r>
              <a:rPr lang="en-US" sz="1100" dirty="0">
                <a:latin typeface="Montserrat" pitchFamily="2" charset="77"/>
              </a:rPr>
              <a:t>Reliance on patient description to assess illness.</a:t>
            </a:r>
          </a:p>
          <a:p>
            <a:r>
              <a:rPr lang="en-US" sz="1100" dirty="0">
                <a:latin typeface="Montserrat" pitchFamily="2" charset="77"/>
              </a:rPr>
              <a:t>Religious Stigma.</a:t>
            </a:r>
          </a:p>
          <a:p>
            <a:r>
              <a:rPr lang="en-US" sz="1100" dirty="0">
                <a:latin typeface="Montserrat" pitchFamily="2" charset="77"/>
              </a:rPr>
              <a:t>Lesser patient confidence.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067EFB-CEE6-8540-8ABF-B5E5A453D8B0}"/>
              </a:ext>
            </a:extLst>
          </p:cNvPr>
          <p:cNvSpPr txBox="1"/>
          <p:nvPr/>
        </p:nvSpPr>
        <p:spPr>
          <a:xfrm>
            <a:off x="3134816" y="3211949"/>
            <a:ext cx="18646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US’s first:</a:t>
            </a:r>
          </a:p>
          <a:p>
            <a:r>
              <a:rPr lang="en-US" sz="1100" dirty="0">
                <a:latin typeface="Montserrat" pitchFamily="2" charset="77"/>
              </a:rPr>
              <a:t>Hospital: 1752</a:t>
            </a:r>
          </a:p>
          <a:p>
            <a:r>
              <a:rPr lang="en-US" sz="1100" dirty="0">
                <a:latin typeface="Montserrat" pitchFamily="2" charset="77"/>
              </a:rPr>
              <a:t>Med School: 1765</a:t>
            </a:r>
          </a:p>
          <a:p>
            <a:r>
              <a:rPr lang="en-US" sz="1100" dirty="0">
                <a:latin typeface="Montserrat" pitchFamily="2" charset="77"/>
              </a:rPr>
              <a:t>By 1775: </a:t>
            </a:r>
          </a:p>
          <a:p>
            <a:r>
              <a:rPr lang="en-US" sz="1100" dirty="0">
                <a:latin typeface="Montserrat" pitchFamily="2" charset="77"/>
              </a:rPr>
              <a:t>3500 physicians in the US with ONLY 400 with a med degree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F6E085-BCCE-0844-B3AA-2128F4EE5F19}"/>
              </a:ext>
            </a:extLst>
          </p:cNvPr>
          <p:cNvSpPr txBox="1"/>
          <p:nvPr/>
        </p:nvSpPr>
        <p:spPr>
          <a:xfrm>
            <a:off x="4576065" y="1314425"/>
            <a:ext cx="2009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1847: Founding of American Medical Association to maintain “their honor and respectability”</a:t>
            </a:r>
          </a:p>
          <a:p>
            <a:r>
              <a:rPr lang="en-US" sz="1100" dirty="0">
                <a:latin typeface="Montserrat" pitchFamily="2" charset="77"/>
              </a:rPr>
              <a:t>1861:  Germ Theory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BF6811-9C49-8A4E-A4CA-6ABFF0F96065}"/>
              </a:ext>
            </a:extLst>
          </p:cNvPr>
          <p:cNvSpPr txBox="1"/>
          <p:nvPr/>
        </p:nvSpPr>
        <p:spPr>
          <a:xfrm>
            <a:off x="6075593" y="3331460"/>
            <a:ext cx="20092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1933: American Board of Medical Specialties </a:t>
            </a:r>
          </a:p>
          <a:p>
            <a:r>
              <a:rPr lang="en-US" sz="1100" dirty="0">
                <a:latin typeface="Montserrat" pitchFamily="2" charset="77"/>
              </a:rPr>
              <a:t>1928: Alexander Fleming discovers penicillin</a:t>
            </a:r>
          </a:p>
          <a:p>
            <a:r>
              <a:rPr lang="en-US" sz="1100" dirty="0">
                <a:latin typeface="Montserrat" pitchFamily="2" charset="77"/>
              </a:rPr>
              <a:t>Height of Antibiotic Use</a:t>
            </a:r>
          </a:p>
          <a:p>
            <a:r>
              <a:rPr lang="en-US" sz="1100" dirty="0">
                <a:latin typeface="Montserrat" pitchFamily="2" charset="77"/>
              </a:rPr>
              <a:t>1930s-70s: Tuskegee Syphilis Study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87B801-AC3D-564E-8688-E3497E71ADB5}"/>
              </a:ext>
            </a:extLst>
          </p:cNvPr>
          <p:cNvSpPr txBox="1"/>
          <p:nvPr/>
        </p:nvSpPr>
        <p:spPr>
          <a:xfrm>
            <a:off x="7603728" y="1367612"/>
            <a:ext cx="15402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itchFamily="2" charset="77"/>
              </a:rPr>
              <a:t>2010s: PCP Shortage</a:t>
            </a:r>
          </a:p>
          <a:p>
            <a:r>
              <a:rPr lang="en-US" sz="1100" dirty="0">
                <a:latin typeface="Montserrat" pitchFamily="2" charset="77"/>
              </a:rPr>
              <a:t>2012: CRISPR ”cut and paste tool”</a:t>
            </a:r>
          </a:p>
          <a:p>
            <a:r>
              <a:rPr lang="en-US" sz="1100" dirty="0">
                <a:latin typeface="Montserrat" pitchFamily="2" charset="77"/>
              </a:rPr>
              <a:t>2013: FDA bans 23andMe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C1C4F-3EDB-F54D-A690-6DFA23DC3FAA}"/>
              </a:ext>
            </a:extLst>
          </p:cNvPr>
          <p:cNvSpPr txBox="1"/>
          <p:nvPr/>
        </p:nvSpPr>
        <p:spPr>
          <a:xfrm>
            <a:off x="1851872" y="4826583"/>
            <a:ext cx="5857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How might these changes affect American society as a whole?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>
            <a:spLocks noGrp="1"/>
          </p:cNvSpPr>
          <p:nvPr>
            <p:ph type="title"/>
          </p:nvPr>
        </p:nvSpPr>
        <p:spPr>
          <a:xfrm>
            <a:off x="1738029" y="1025937"/>
            <a:ext cx="6501509" cy="136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Current Snapshot</a:t>
            </a:r>
            <a:endParaRPr sz="6000"/>
          </a:p>
        </p:txBody>
      </p:sp>
      <p:sp>
        <p:nvSpPr>
          <p:cNvPr id="498" name="Google Shape;498;p37"/>
          <p:cNvSpPr txBox="1">
            <a:spLocks noGrp="1"/>
          </p:cNvSpPr>
          <p:nvPr>
            <p:ph type="subTitle" idx="1"/>
          </p:nvPr>
        </p:nvSpPr>
        <p:spPr>
          <a:xfrm>
            <a:off x="392597" y="2571750"/>
            <a:ext cx="8358806" cy="75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3200"/>
              <a:t>What are the current impor</a:t>
            </a:r>
            <a:r>
              <a:rPr lang="en-US" sz="3200"/>
              <a:t>t</a:t>
            </a:r>
            <a:r>
              <a:rPr lang="en" sz="3200"/>
              <a:t>ant issues? </a:t>
            </a:r>
          </a:p>
          <a:p>
            <a:pPr marL="0" lvl="0" indent="0" algn="ctr"/>
            <a:r>
              <a:rPr lang="en" sz="3200"/>
              <a:t>In medicine? In public health?</a:t>
            </a:r>
            <a:r>
              <a:rPr lang="en-US" sz="3200"/>
              <a:t> </a:t>
            </a:r>
            <a:endParaRPr lang="en" sz="3200"/>
          </a:p>
        </p:txBody>
      </p:sp>
      <p:sp>
        <p:nvSpPr>
          <p:cNvPr id="499" name="Google Shape;499;p37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251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244319" y="518173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Sickness Throughout History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0577E-2CF9-A74D-B8F7-A4663E782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" t="3831" r="3618" b="4298"/>
          <a:stretch/>
        </p:blipFill>
        <p:spPr>
          <a:xfrm>
            <a:off x="3842345" y="1383785"/>
            <a:ext cx="5301655" cy="278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A619E-AD43-BA4E-850D-F96F1AF4276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8851" y="1402835"/>
            <a:ext cx="3733493" cy="2912532"/>
          </a:xfrm>
          <a:prstGeom prst="rect">
            <a:avLst/>
          </a:prstGeom>
          <a:ln>
            <a:noFill/>
          </a:ln>
        </p:spPr>
      </p:pic>
      <p:sp>
        <p:nvSpPr>
          <p:cNvPr id="6" name="Google Shape;674;p40">
            <a:extLst>
              <a:ext uri="{FF2B5EF4-FFF2-40B4-BE49-F238E27FC236}">
                <a16:creationId xmlns:a16="http://schemas.microsoft.com/office/drawing/2014/main" id="{42D0C3F8-82B8-964F-81E4-0D3876F3E053}"/>
              </a:ext>
            </a:extLst>
          </p:cNvPr>
          <p:cNvSpPr txBox="1"/>
          <p:nvPr/>
        </p:nvSpPr>
        <p:spPr>
          <a:xfrm>
            <a:off x="2581276" y="4567996"/>
            <a:ext cx="7550144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How does stigma factor into this timeline?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What kind of medical stigma existed then? Now?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0"/>
          <p:cNvSpPr txBox="1"/>
          <p:nvPr/>
        </p:nvSpPr>
        <p:spPr>
          <a:xfrm>
            <a:off x="1710607" y="4527402"/>
            <a:ext cx="5906255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What trends do you notice? Why might that be?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244319" y="518173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Expectancy (Global North vs South)</a:t>
            </a:r>
            <a:endParaRPr/>
          </a:p>
        </p:txBody>
      </p:sp>
      <p:grpSp>
        <p:nvGrpSpPr>
          <p:cNvPr id="676" name="Google Shape;676;p40"/>
          <p:cNvGrpSpPr/>
          <p:nvPr/>
        </p:nvGrpSpPr>
        <p:grpSpPr>
          <a:xfrm>
            <a:off x="714291" y="1714516"/>
            <a:ext cx="3539470" cy="2327461"/>
            <a:chOff x="235800" y="830650"/>
            <a:chExt cx="6978450" cy="4588844"/>
          </a:xfrm>
        </p:grpSpPr>
        <p:sp>
          <p:nvSpPr>
            <p:cNvPr id="677" name="Google Shape;677;p40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90" name="Google Shape;690;p40"/>
          <p:cNvCxnSpPr>
            <a:cxnSpLocks/>
          </p:cNvCxnSpPr>
          <p:nvPr/>
        </p:nvCxnSpPr>
        <p:spPr>
          <a:xfrm flipH="1">
            <a:off x="2371613" y="1734913"/>
            <a:ext cx="2854800" cy="960600"/>
          </a:xfrm>
          <a:prstGeom prst="bentConnector3">
            <a:avLst>
              <a:gd name="adj1" fmla="val 75640"/>
            </a:avLst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91" name="Google Shape;691;p40"/>
          <p:cNvCxnSpPr>
            <a:cxnSpLocks/>
          </p:cNvCxnSpPr>
          <p:nvPr/>
        </p:nvCxnSpPr>
        <p:spPr>
          <a:xfrm rot="10800000">
            <a:off x="3933713" y="2486138"/>
            <a:ext cx="1292700" cy="375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92" name="Google Shape;692;p40"/>
          <p:cNvCxnSpPr>
            <a:cxnSpLocks/>
          </p:cNvCxnSpPr>
          <p:nvPr/>
        </p:nvCxnSpPr>
        <p:spPr>
          <a:xfrm rot="10800000">
            <a:off x="1743113" y="3429063"/>
            <a:ext cx="3483300" cy="558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oval" w="med" len="med"/>
          </a:ln>
        </p:spPr>
      </p:cxnSp>
      <p:grpSp>
        <p:nvGrpSpPr>
          <p:cNvPr id="693" name="Google Shape;693;p40"/>
          <p:cNvGrpSpPr/>
          <p:nvPr/>
        </p:nvGrpSpPr>
        <p:grpSpPr>
          <a:xfrm>
            <a:off x="5367198" y="2702607"/>
            <a:ext cx="356556" cy="351285"/>
            <a:chOff x="-25465200" y="3916150"/>
            <a:chExt cx="299300" cy="294875"/>
          </a:xfrm>
        </p:grpSpPr>
        <p:sp>
          <p:nvSpPr>
            <p:cNvPr id="694" name="Google Shape;694;p4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40"/>
          <p:cNvGrpSpPr/>
          <p:nvPr/>
        </p:nvGrpSpPr>
        <p:grpSpPr>
          <a:xfrm>
            <a:off x="5369082" y="1590404"/>
            <a:ext cx="352803" cy="289039"/>
            <a:chOff x="-26981375" y="3951875"/>
            <a:chExt cx="296150" cy="242625"/>
          </a:xfrm>
        </p:grpSpPr>
        <p:sp>
          <p:nvSpPr>
            <p:cNvPr id="697" name="Google Shape;697;p4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AF7CBB-6450-C640-95C9-FD661B63D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"/>
          <a:stretch/>
        </p:blipFill>
        <p:spPr>
          <a:xfrm>
            <a:off x="244319" y="1251723"/>
            <a:ext cx="4853976" cy="3219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5929F-DB86-2D40-88B1-5180060D0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722" y="1166505"/>
            <a:ext cx="3434291" cy="34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62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244319" y="518173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Racial Disparities in the United States</a:t>
            </a:r>
            <a:endParaRPr/>
          </a:p>
        </p:txBody>
      </p:sp>
      <p:grpSp>
        <p:nvGrpSpPr>
          <p:cNvPr id="693" name="Google Shape;693;p40"/>
          <p:cNvGrpSpPr/>
          <p:nvPr/>
        </p:nvGrpSpPr>
        <p:grpSpPr>
          <a:xfrm>
            <a:off x="5367198" y="2702607"/>
            <a:ext cx="356556" cy="351285"/>
            <a:chOff x="-25465200" y="3916150"/>
            <a:chExt cx="299300" cy="294875"/>
          </a:xfrm>
        </p:grpSpPr>
        <p:sp>
          <p:nvSpPr>
            <p:cNvPr id="694" name="Google Shape;694;p4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40"/>
          <p:cNvGrpSpPr/>
          <p:nvPr/>
        </p:nvGrpSpPr>
        <p:grpSpPr>
          <a:xfrm>
            <a:off x="5369082" y="1590404"/>
            <a:ext cx="352803" cy="289039"/>
            <a:chOff x="-26981375" y="3951875"/>
            <a:chExt cx="296150" cy="242625"/>
          </a:xfrm>
        </p:grpSpPr>
        <p:sp>
          <p:nvSpPr>
            <p:cNvPr id="697" name="Google Shape;697;p4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B91E6D-A2FD-EF47-AA79-C82AE2D37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01"/>
          <a:stretch/>
        </p:blipFill>
        <p:spPr>
          <a:xfrm>
            <a:off x="318686" y="1062051"/>
            <a:ext cx="3710317" cy="3597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7FB3F-AACD-5A47-85A6-43FE01B1F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78"/>
          <a:stretch/>
        </p:blipFill>
        <p:spPr>
          <a:xfrm>
            <a:off x="318686" y="4492737"/>
            <a:ext cx="2516256" cy="484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0EFC7-4CE8-834C-87D1-539E713D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652" y="1079577"/>
            <a:ext cx="4501251" cy="3188386"/>
          </a:xfrm>
          <a:prstGeom prst="rect">
            <a:avLst/>
          </a:prstGeom>
        </p:spPr>
      </p:pic>
      <p:sp>
        <p:nvSpPr>
          <p:cNvPr id="7" name="Google Shape;674;p40">
            <a:extLst>
              <a:ext uri="{FF2B5EF4-FFF2-40B4-BE49-F238E27FC236}">
                <a16:creationId xmlns:a16="http://schemas.microsoft.com/office/drawing/2014/main" id="{F1C96D1C-7F72-E74B-9DD8-E3EFA926A345}"/>
              </a:ext>
            </a:extLst>
          </p:cNvPr>
          <p:cNvSpPr txBox="1"/>
          <p:nvPr/>
        </p:nvSpPr>
        <p:spPr>
          <a:xfrm>
            <a:off x="3885428" y="4394273"/>
            <a:ext cx="5106342" cy="42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Why might life expectancy be so much lower in just a one year difference?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9551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244319" y="518173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Racial Inequalities – Maternal Case Study</a:t>
            </a:r>
            <a:endParaRPr/>
          </a:p>
        </p:txBody>
      </p:sp>
      <p:grpSp>
        <p:nvGrpSpPr>
          <p:cNvPr id="693" name="Google Shape;693;p40"/>
          <p:cNvGrpSpPr/>
          <p:nvPr/>
        </p:nvGrpSpPr>
        <p:grpSpPr>
          <a:xfrm>
            <a:off x="5367198" y="2702607"/>
            <a:ext cx="356556" cy="351285"/>
            <a:chOff x="-25465200" y="3916150"/>
            <a:chExt cx="299300" cy="294875"/>
          </a:xfrm>
        </p:grpSpPr>
        <p:sp>
          <p:nvSpPr>
            <p:cNvPr id="694" name="Google Shape;694;p4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40"/>
          <p:cNvGrpSpPr/>
          <p:nvPr/>
        </p:nvGrpSpPr>
        <p:grpSpPr>
          <a:xfrm>
            <a:off x="5369082" y="1590404"/>
            <a:ext cx="352803" cy="289039"/>
            <a:chOff x="-26981375" y="3951875"/>
            <a:chExt cx="296150" cy="242625"/>
          </a:xfrm>
        </p:grpSpPr>
        <p:sp>
          <p:nvSpPr>
            <p:cNvPr id="697" name="Google Shape;697;p4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3230BFE-A8EC-7743-BDA2-E1BC8CC2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9" y="1282746"/>
            <a:ext cx="3932486" cy="3195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3F5DE-36F2-624D-B095-BE00FA6E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631" y="1175640"/>
            <a:ext cx="5161369" cy="2927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DCAD6-2A1A-8843-A1D8-BE52F166B7D8}"/>
              </a:ext>
            </a:extLst>
          </p:cNvPr>
          <p:cNvSpPr txBox="1"/>
          <p:nvPr/>
        </p:nvSpPr>
        <p:spPr>
          <a:xfrm>
            <a:off x="4329537" y="4035935"/>
            <a:ext cx="60931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/>
              <a:t>Source</a:t>
            </a:r>
          </a:p>
          <a:p>
            <a:r>
              <a:rPr lang="en-US" sz="500"/>
              <a:t>Racial Differences in the Cesarean Section Rates Among Women Veterans Using Department of Veterans Affairs Community Care</a:t>
            </a:r>
          </a:p>
          <a:p>
            <a:r>
              <a:rPr lang="en-US" sz="500"/>
              <a:t>Medical Care59(2):131-138, February 2021.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CD79D-D436-664B-B277-B62A0AE176D7}"/>
              </a:ext>
            </a:extLst>
          </p:cNvPr>
          <p:cNvSpPr txBox="1"/>
          <p:nvPr/>
        </p:nvSpPr>
        <p:spPr>
          <a:xfrm>
            <a:off x="562190" y="4490041"/>
            <a:ext cx="8495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Montserrat" panose="02000000000000000000" pitchFamily="2" charset="0"/>
                <a:ea typeface="Montserrat" panose="02000000000000000000" pitchFamily="2" charset="0"/>
              </a:rPr>
              <a:t>Since 1985, the WHO has considered the ideal rate for C-section births to be 10% to 15%. The CDC, as of 2018, reports more than 31% of births are via C-sections.</a:t>
            </a:r>
          </a:p>
        </p:txBody>
      </p:sp>
    </p:spTree>
    <p:extLst>
      <p:ext uri="{BB962C8B-B14F-4D97-AF65-F5344CB8AC3E}">
        <p14:creationId xmlns:p14="http://schemas.microsoft.com/office/powerpoint/2010/main" val="76683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>
            <a:spLocks noGrp="1"/>
          </p:cNvSpPr>
          <p:nvPr>
            <p:ph type="title"/>
          </p:nvPr>
        </p:nvSpPr>
        <p:spPr>
          <a:xfrm>
            <a:off x="244318" y="504739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Conceptual Questions</a:t>
            </a:r>
          </a:p>
        </p:txBody>
      </p:sp>
      <p:grpSp>
        <p:nvGrpSpPr>
          <p:cNvPr id="693" name="Google Shape;693;p40"/>
          <p:cNvGrpSpPr/>
          <p:nvPr/>
        </p:nvGrpSpPr>
        <p:grpSpPr>
          <a:xfrm>
            <a:off x="5367198" y="2702607"/>
            <a:ext cx="356556" cy="351285"/>
            <a:chOff x="-25465200" y="3916150"/>
            <a:chExt cx="299300" cy="294875"/>
          </a:xfrm>
        </p:grpSpPr>
        <p:sp>
          <p:nvSpPr>
            <p:cNvPr id="694" name="Google Shape;694;p4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40"/>
          <p:cNvGrpSpPr/>
          <p:nvPr/>
        </p:nvGrpSpPr>
        <p:grpSpPr>
          <a:xfrm>
            <a:off x="5369082" y="1590404"/>
            <a:ext cx="352803" cy="289039"/>
            <a:chOff x="-26981375" y="3951875"/>
            <a:chExt cx="296150" cy="242625"/>
          </a:xfrm>
        </p:grpSpPr>
        <p:sp>
          <p:nvSpPr>
            <p:cNvPr id="697" name="Google Shape;697;p4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FAB0CC9B-E682-1A48-8FA2-FC1CD2BB0194}"/>
              </a:ext>
            </a:extLst>
          </p:cNvPr>
          <p:cNvSpPr txBox="1">
            <a:spLocks/>
          </p:cNvSpPr>
          <p:nvPr/>
        </p:nvSpPr>
        <p:spPr>
          <a:xfrm>
            <a:off x="380002" y="1257516"/>
            <a:ext cx="8383995" cy="35927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Montserrat" pitchFamily="2" charset="77"/>
              </a:rPr>
              <a:t> How is the “ideal rate” decided? Why is it bad that the US is above this rate?</a:t>
            </a:r>
          </a:p>
          <a:p>
            <a:pPr marL="146050"/>
            <a:endParaRPr lang="en-US" sz="2400">
              <a:latin typeface="Montserrat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>
                <a:latin typeface="Montserrat" pitchFamily="2" charset="77"/>
              </a:rPr>
              <a:t> </a:t>
            </a:r>
            <a:r>
              <a:rPr lang="en-US" sz="2400">
                <a:latin typeface="Montserrat" pitchFamily="2" charset="77"/>
              </a:rPr>
              <a:t>Why is the rate of c-sections highest in women of color?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>
              <a:latin typeface="Montserrat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Montserrat" pitchFamily="2" charset="77"/>
              </a:rPr>
              <a:t> What are the ways that disparities in health are created? </a:t>
            </a:r>
          </a:p>
          <a:p>
            <a:pPr lvl="7"/>
            <a:r>
              <a:rPr lang="en-US" sz="2000">
                <a:latin typeface="Montserrat" pitchFamily="2" charset="77"/>
              </a:rPr>
              <a:t>Social ways?</a:t>
            </a:r>
          </a:p>
          <a:p>
            <a:pPr lvl="8"/>
            <a:r>
              <a:rPr lang="en-US" sz="2000">
                <a:latin typeface="Montserrat" pitchFamily="2" charset="77"/>
              </a:rPr>
              <a:t>Medical ways?</a:t>
            </a:r>
          </a:p>
        </p:txBody>
      </p:sp>
    </p:spTree>
    <p:extLst>
      <p:ext uri="{BB962C8B-B14F-4D97-AF65-F5344CB8AC3E}">
        <p14:creationId xmlns:p14="http://schemas.microsoft.com/office/powerpoint/2010/main" val="2846792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>
            <a:spLocks noGrp="1"/>
          </p:cNvSpPr>
          <p:nvPr>
            <p:ph type="title"/>
          </p:nvPr>
        </p:nvSpPr>
        <p:spPr>
          <a:xfrm>
            <a:off x="1738029" y="1025937"/>
            <a:ext cx="6501509" cy="136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Key Terms</a:t>
            </a:r>
            <a:endParaRPr sz="6000"/>
          </a:p>
        </p:txBody>
      </p:sp>
      <p:sp>
        <p:nvSpPr>
          <p:cNvPr id="498" name="Google Shape;498;p37"/>
          <p:cNvSpPr txBox="1">
            <a:spLocks noGrp="1"/>
          </p:cNvSpPr>
          <p:nvPr>
            <p:ph type="subTitle" idx="1"/>
          </p:nvPr>
        </p:nvSpPr>
        <p:spPr>
          <a:xfrm>
            <a:off x="392597" y="2571750"/>
            <a:ext cx="8358806" cy="75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3200"/>
              <a:t>What are the sociological terms? </a:t>
            </a:r>
          </a:p>
          <a:p>
            <a:pPr marL="0" lvl="0" indent="0">
              <a:spcAft>
                <a:spcPts val="1200"/>
              </a:spcAft>
            </a:pPr>
            <a:r>
              <a:rPr lang="en-US" sz="3200"/>
              <a:t>How do they relate to real life? </a:t>
            </a:r>
          </a:p>
          <a:p>
            <a:pPr marL="0" lvl="0" indent="0">
              <a:spcAft>
                <a:spcPts val="1200"/>
              </a:spcAft>
            </a:pPr>
            <a:r>
              <a:rPr lang="en-US" sz="3200"/>
              <a:t>How are they perpetuated?</a:t>
            </a:r>
          </a:p>
        </p:txBody>
      </p:sp>
      <p:sp>
        <p:nvSpPr>
          <p:cNvPr id="499" name="Google Shape;499;p37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20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3C336-3BD1-9349-8469-1F84A9B19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483" t="-4491" r="9739" b="4491"/>
          <a:stretch/>
        </p:blipFill>
        <p:spPr>
          <a:xfrm>
            <a:off x="6036815" y="1546290"/>
            <a:ext cx="2867487" cy="32280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7" y="197472"/>
            <a:ext cx="7634348" cy="841800"/>
          </a:xfrm>
        </p:spPr>
        <p:txBody>
          <a:bodyPr/>
          <a:lstStyle/>
          <a:p>
            <a:r>
              <a:rPr lang="en-US"/>
              <a:t>Medicalization (Conrad)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18372"/>
            <a:ext cx="8568267" cy="3592752"/>
          </a:xfrm>
        </p:spPr>
        <p:txBody>
          <a:bodyPr/>
          <a:lstStyle/>
          <a:p>
            <a:pPr marL="146050" indent="0"/>
            <a:endParaRPr lang="en-US" sz="2000"/>
          </a:p>
          <a:p>
            <a:pPr marL="146050" indent="0"/>
            <a:r>
              <a:rPr lang="en-US" sz="2000"/>
              <a:t>“A process whereby more and more of everyday life has come under medical dominion, influence and supervision”</a:t>
            </a:r>
          </a:p>
          <a:p>
            <a:pPr marL="146050" indent="0"/>
            <a:r>
              <a:rPr lang="en-US" sz="2000" i="1"/>
              <a:t>When medicine is used to understand a problem.</a:t>
            </a:r>
          </a:p>
          <a:p>
            <a:pPr marL="146050" indent="0"/>
            <a:endParaRPr lang="en-US" sz="2000" b="1"/>
          </a:p>
          <a:p>
            <a:pPr marL="146050" indent="0"/>
            <a:r>
              <a:rPr lang="en-US" sz="2000" b="1"/>
              <a:t>How is it perpetuated? </a:t>
            </a:r>
          </a:p>
          <a:p>
            <a:pPr marL="488950" indent="-342900">
              <a:buFontTx/>
              <a:buChar char="-"/>
            </a:pPr>
            <a:r>
              <a:rPr lang="en-US" sz="2000"/>
              <a:t>Professionalization of medicine</a:t>
            </a:r>
          </a:p>
          <a:p>
            <a:pPr marL="488950" indent="-342900">
              <a:buFontTx/>
              <a:buChar char="-"/>
            </a:pPr>
            <a:r>
              <a:rPr lang="en-US" sz="2000"/>
              <a:t>Rise of scientific thinking over religion</a:t>
            </a:r>
          </a:p>
          <a:p>
            <a:pPr marL="488950" indent="-342900">
              <a:buFontTx/>
              <a:buChar char="-"/>
            </a:pPr>
            <a:r>
              <a:rPr lang="en-US" sz="2000"/>
              <a:t>Insurance and development of treatment</a:t>
            </a:r>
          </a:p>
          <a:p>
            <a:pPr marL="488950" indent="-342900">
              <a:buFontTx/>
              <a:buChar char="-"/>
            </a:pPr>
            <a:r>
              <a:rPr lang="en-US" sz="2000"/>
              <a:t>Not unidirectional</a:t>
            </a:r>
          </a:p>
          <a:p>
            <a:pPr marL="146050" indent="0"/>
            <a:endParaRPr lang="en-US" sz="2000" b="1"/>
          </a:p>
          <a:p>
            <a:pPr marL="146050" indent="0"/>
            <a:r>
              <a:rPr lang="en-US" sz="2000" b="1"/>
              <a:t>Examples</a:t>
            </a:r>
          </a:p>
          <a:p>
            <a:pPr marL="488950" indent="-342900">
              <a:buFontTx/>
              <a:buChar char="-"/>
            </a:pPr>
            <a:r>
              <a:rPr lang="en-US" sz="2000"/>
              <a:t>Childbirth		- ADHD</a:t>
            </a:r>
          </a:p>
          <a:p>
            <a:pPr marL="488950" indent="-342900">
              <a:buFontTx/>
              <a:buChar char="-"/>
            </a:pPr>
            <a:r>
              <a:rPr lang="en-US" sz="2000"/>
              <a:t>Homosexuality	- Aging</a:t>
            </a:r>
          </a:p>
        </p:txBody>
      </p:sp>
    </p:spTree>
    <p:extLst>
      <p:ext uri="{BB962C8B-B14F-4D97-AF65-F5344CB8AC3E}">
        <p14:creationId xmlns:p14="http://schemas.microsoft.com/office/powerpoint/2010/main" val="2385454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7" y="312882"/>
            <a:ext cx="7634348" cy="841800"/>
          </a:xfrm>
        </p:spPr>
        <p:txBody>
          <a:bodyPr/>
          <a:lstStyle/>
          <a:p>
            <a:r>
              <a:rPr lang="en-US"/>
              <a:t>Biomedicalization (Clarke et al)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966"/>
            <a:ext cx="5892800" cy="3592752"/>
          </a:xfrm>
        </p:spPr>
        <p:txBody>
          <a:bodyPr/>
          <a:lstStyle/>
          <a:p>
            <a:pPr marL="146050" indent="0"/>
            <a:endParaRPr lang="en-US" sz="2000"/>
          </a:p>
          <a:p>
            <a:pPr marL="146050" indent="0"/>
            <a:endParaRPr lang="en-US" sz="20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A17328E-4D80-6941-A735-FCDA91EE4F9C}"/>
              </a:ext>
            </a:extLst>
          </p:cNvPr>
          <p:cNvSpPr txBox="1">
            <a:spLocks/>
          </p:cNvSpPr>
          <p:nvPr/>
        </p:nvSpPr>
        <p:spPr>
          <a:xfrm>
            <a:off x="0" y="618372"/>
            <a:ext cx="8568267" cy="359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46050" indent="0"/>
            <a:endParaRPr lang="en-US" sz="2000" dirty="0"/>
          </a:p>
          <a:p>
            <a:pPr marL="146050" indent="0"/>
            <a:r>
              <a:rPr lang="en-US" sz="2000" dirty="0"/>
              <a:t>“Expansion through technoscientific transformations of biomedical organizations, infrastructures, knowledge and clinical treatments.”</a:t>
            </a:r>
          </a:p>
          <a:p>
            <a:pPr marL="146050" indent="0"/>
            <a:r>
              <a:rPr lang="en-US" sz="2000" i="1" dirty="0"/>
              <a:t>Jurisdiction over </a:t>
            </a:r>
            <a:r>
              <a:rPr lang="en-US" sz="2000" b="1" i="1" dirty="0"/>
              <a:t>life itself!</a:t>
            </a:r>
            <a:endParaRPr lang="en-US" sz="2000" i="1" dirty="0"/>
          </a:p>
          <a:p>
            <a:pPr marL="146050" indent="0"/>
            <a:endParaRPr lang="en-US" sz="2000" b="1" dirty="0"/>
          </a:p>
          <a:p>
            <a:pPr marL="146050" indent="0"/>
            <a:r>
              <a:rPr lang="en-US" sz="2000" b="1" dirty="0"/>
              <a:t>How is it perpetuated? 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Integration of Computers to Health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Molecularization/Geneticization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Standardization of Medical Care</a:t>
            </a:r>
          </a:p>
          <a:p>
            <a:pPr marL="146050" indent="0"/>
            <a:endParaRPr lang="en-US" sz="2000" b="1" dirty="0"/>
          </a:p>
          <a:p>
            <a:pPr marL="146050" indent="0"/>
            <a:r>
              <a:rPr lang="en-US" sz="2000" b="1" dirty="0"/>
              <a:t>Examples</a:t>
            </a:r>
          </a:p>
          <a:p>
            <a:pPr marL="146050" indent="0"/>
            <a:r>
              <a:rPr lang="en-US" sz="2000" dirty="0"/>
              <a:t>- HeLa Cells		- Patient Information Collection</a:t>
            </a:r>
          </a:p>
          <a:p>
            <a:pPr marL="146050" indent="0"/>
            <a:r>
              <a:rPr lang="en-US" sz="2000" dirty="0"/>
              <a:t>- Human Genome 	- Assisted Reproductive Technologies</a:t>
            </a:r>
          </a:p>
        </p:txBody>
      </p:sp>
      <p:pic>
        <p:nvPicPr>
          <p:cNvPr id="1028" name="Picture 4" descr="The Dehumanizing Impact of Biomedical Surveillance « Breast Cancer  Consortium - Archives">
            <a:extLst>
              <a:ext uri="{FF2B5EF4-FFF2-40B4-BE49-F238E27FC236}">
                <a16:creationId xmlns:a16="http://schemas.microsoft.com/office/drawing/2014/main" id="{1D28FC1A-CD29-F74E-BE11-07BD301B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1786619"/>
            <a:ext cx="3637279" cy="22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3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13" name="Google Shape;413;p35"/>
          <p:cNvSpPr txBox="1">
            <a:spLocks noGrp="1"/>
          </p:cNvSpPr>
          <p:nvPr>
            <p:ph type="title" idx="2"/>
          </p:nvPr>
        </p:nvSpPr>
        <p:spPr>
          <a:xfrm>
            <a:off x="1662000" y="1536850"/>
            <a:ext cx="2667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DISCUSSION</a:t>
            </a:r>
            <a:endParaRPr/>
          </a:p>
        </p:txBody>
      </p:sp>
      <p:sp>
        <p:nvSpPr>
          <p:cNvPr id="414" name="Google Shape;414;p35"/>
          <p:cNvSpPr txBox="1">
            <a:spLocks noGrp="1"/>
          </p:cNvSpPr>
          <p:nvPr>
            <p:ph type="title" idx="3"/>
          </p:nvPr>
        </p:nvSpPr>
        <p:spPr>
          <a:xfrm>
            <a:off x="766875" y="15869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</p:txBody>
      </p:sp>
      <p:sp>
        <p:nvSpPr>
          <p:cNvPr id="415" name="Google Shape;415;p35"/>
          <p:cNvSpPr txBox="1">
            <a:spLocks noGrp="1"/>
          </p:cNvSpPr>
          <p:nvPr>
            <p:ph type="subTitle" idx="1"/>
          </p:nvPr>
        </p:nvSpPr>
        <p:spPr>
          <a:xfrm>
            <a:off x="1662000" y="1933574"/>
            <a:ext cx="2276700" cy="81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How do we define health? Illness? Why should we care?</a:t>
            </a:r>
          </a:p>
        </p:txBody>
      </p:sp>
      <p:sp>
        <p:nvSpPr>
          <p:cNvPr id="416" name="Google Shape;416;p35"/>
          <p:cNvSpPr txBox="1">
            <a:spLocks noGrp="1"/>
          </p:cNvSpPr>
          <p:nvPr>
            <p:ph type="title" idx="4"/>
          </p:nvPr>
        </p:nvSpPr>
        <p:spPr>
          <a:xfrm>
            <a:off x="1662000" y="3098950"/>
            <a:ext cx="26670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417" name="Google Shape;417;p35"/>
          <p:cNvSpPr txBox="1">
            <a:spLocks noGrp="1"/>
          </p:cNvSpPr>
          <p:nvPr>
            <p:ph type="title" idx="5"/>
          </p:nvPr>
        </p:nvSpPr>
        <p:spPr>
          <a:xfrm>
            <a:off x="766725" y="31490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</p:txBody>
      </p:sp>
      <p:sp>
        <p:nvSpPr>
          <p:cNvPr id="418" name="Google Shape;418;p35"/>
          <p:cNvSpPr txBox="1">
            <a:spLocks noGrp="1"/>
          </p:cNvSpPr>
          <p:nvPr>
            <p:ph type="subTitle" idx="6"/>
          </p:nvPr>
        </p:nvSpPr>
        <p:spPr>
          <a:xfrm>
            <a:off x="1662000" y="34956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are the sociological terms? How do they relate to real life?</a:t>
            </a:r>
            <a:endParaRPr/>
          </a:p>
        </p:txBody>
      </p:sp>
      <p:sp>
        <p:nvSpPr>
          <p:cNvPr id="419" name="Google Shape;419;p35"/>
          <p:cNvSpPr txBox="1">
            <a:spLocks noGrp="1"/>
          </p:cNvSpPr>
          <p:nvPr>
            <p:ph type="title" idx="7"/>
          </p:nvPr>
        </p:nvSpPr>
        <p:spPr>
          <a:xfrm>
            <a:off x="5652975" y="1536850"/>
            <a:ext cx="27243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SNAPSHOT</a:t>
            </a:r>
            <a:endParaRPr/>
          </a:p>
        </p:txBody>
      </p:sp>
      <p:sp>
        <p:nvSpPr>
          <p:cNvPr id="420" name="Google Shape;420;p35"/>
          <p:cNvSpPr txBox="1">
            <a:spLocks noGrp="1"/>
          </p:cNvSpPr>
          <p:nvPr>
            <p:ph type="title" idx="8"/>
          </p:nvPr>
        </p:nvSpPr>
        <p:spPr>
          <a:xfrm>
            <a:off x="4757625" y="15869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</p:txBody>
      </p:sp>
      <p:sp>
        <p:nvSpPr>
          <p:cNvPr id="421" name="Google Shape;421;p35"/>
          <p:cNvSpPr txBox="1">
            <a:spLocks noGrp="1"/>
          </p:cNvSpPr>
          <p:nvPr>
            <p:ph type="subTitle" idx="9"/>
          </p:nvPr>
        </p:nvSpPr>
        <p:spPr>
          <a:xfrm>
            <a:off x="5652975" y="1933575"/>
            <a:ext cx="2276700" cy="9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are the current impor</a:t>
            </a:r>
            <a:r>
              <a:rPr lang="en-US"/>
              <a:t>t</a:t>
            </a:r>
            <a:r>
              <a:rPr lang="en"/>
              <a:t>ant issues? In medicine and in public health.</a:t>
            </a:r>
          </a:p>
        </p:txBody>
      </p:sp>
      <p:sp>
        <p:nvSpPr>
          <p:cNvPr id="422" name="Google Shape;422;p35"/>
          <p:cNvSpPr txBox="1">
            <a:spLocks noGrp="1"/>
          </p:cNvSpPr>
          <p:nvPr>
            <p:ph type="title" idx="13"/>
          </p:nvPr>
        </p:nvSpPr>
        <p:spPr>
          <a:xfrm>
            <a:off x="5652974" y="3098950"/>
            <a:ext cx="2776725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QUESTIONS</a:t>
            </a:r>
            <a:endParaRPr/>
          </a:p>
        </p:txBody>
      </p:sp>
      <p:sp>
        <p:nvSpPr>
          <p:cNvPr id="423" name="Google Shape;423;p35"/>
          <p:cNvSpPr txBox="1">
            <a:spLocks noGrp="1"/>
          </p:cNvSpPr>
          <p:nvPr>
            <p:ph type="title" idx="14"/>
          </p:nvPr>
        </p:nvSpPr>
        <p:spPr>
          <a:xfrm>
            <a:off x="4757700" y="3149025"/>
            <a:ext cx="9048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</a:t>
            </a:r>
            <a:endParaRPr/>
          </a:p>
        </p:txBody>
      </p:sp>
      <p:sp>
        <p:nvSpPr>
          <p:cNvPr id="424" name="Google Shape;424;p35"/>
          <p:cNvSpPr txBox="1">
            <a:spLocks noGrp="1"/>
          </p:cNvSpPr>
          <p:nvPr>
            <p:ph type="subTitle" idx="15"/>
          </p:nvPr>
        </p:nvSpPr>
        <p:spPr>
          <a:xfrm>
            <a:off x="5652975" y="3495675"/>
            <a:ext cx="2276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"/>
              <a:t>What are the main takeaways? How should we use this information to empower ourselves and others?</a:t>
            </a:r>
            <a:endParaRPr/>
          </a:p>
        </p:txBody>
      </p:sp>
      <p:grpSp>
        <p:nvGrpSpPr>
          <p:cNvPr id="425" name="Google Shape;425;p35"/>
          <p:cNvGrpSpPr/>
          <p:nvPr/>
        </p:nvGrpSpPr>
        <p:grpSpPr>
          <a:xfrm>
            <a:off x="-25" y="0"/>
            <a:ext cx="9144020" cy="342900"/>
            <a:chOff x="-25" y="0"/>
            <a:chExt cx="9144020" cy="342900"/>
          </a:xfrm>
        </p:grpSpPr>
        <p:sp>
          <p:nvSpPr>
            <p:cNvPr id="426" name="Google Shape;426;p35"/>
            <p:cNvSpPr/>
            <p:nvPr/>
          </p:nvSpPr>
          <p:spPr>
            <a:xfrm>
              <a:off x="-25" y="0"/>
              <a:ext cx="9144020" cy="342900"/>
            </a:xfrm>
            <a:custGeom>
              <a:avLst/>
              <a:gdLst/>
              <a:ahLst/>
              <a:cxnLst/>
              <a:rect l="l" t="t" r="r" b="b"/>
              <a:pathLst>
                <a:path w="43778" h="1407" extrusionOk="0">
                  <a:moveTo>
                    <a:pt x="0" y="0"/>
                  </a:moveTo>
                  <a:lnTo>
                    <a:pt x="0" y="1406"/>
                  </a:lnTo>
                  <a:lnTo>
                    <a:pt x="43777" y="1406"/>
                  </a:lnTo>
                  <a:lnTo>
                    <a:pt x="43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35"/>
            <p:cNvGrpSpPr/>
            <p:nvPr/>
          </p:nvGrpSpPr>
          <p:grpSpPr>
            <a:xfrm>
              <a:off x="215975" y="111150"/>
              <a:ext cx="642950" cy="120600"/>
              <a:chOff x="215975" y="152625"/>
              <a:chExt cx="642950" cy="120600"/>
            </a:xfrm>
          </p:grpSpPr>
          <p:sp>
            <p:nvSpPr>
              <p:cNvPr id="428" name="Google Shape;428;p35"/>
              <p:cNvSpPr/>
              <p:nvPr/>
            </p:nvSpPr>
            <p:spPr>
              <a:xfrm>
                <a:off x="215975" y="152625"/>
                <a:ext cx="120600" cy="1206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5"/>
              <p:cNvSpPr/>
              <p:nvPr/>
            </p:nvSpPr>
            <p:spPr>
              <a:xfrm>
                <a:off x="477150" y="152625"/>
                <a:ext cx="120600" cy="120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5"/>
              <p:cNvSpPr/>
              <p:nvPr/>
            </p:nvSpPr>
            <p:spPr>
              <a:xfrm>
                <a:off x="738325" y="152625"/>
                <a:ext cx="120600" cy="120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7" y="197472"/>
            <a:ext cx="7634348" cy="841800"/>
          </a:xfrm>
        </p:spPr>
        <p:txBody>
          <a:bodyPr/>
          <a:lstStyle/>
          <a:p>
            <a:r>
              <a:rPr lang="en-US" b="1"/>
              <a:t>Pharmaceuticalization (Abraham)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966"/>
            <a:ext cx="5892800" cy="3592752"/>
          </a:xfrm>
        </p:spPr>
        <p:txBody>
          <a:bodyPr/>
          <a:lstStyle/>
          <a:p>
            <a:pPr marL="146050" indent="0"/>
            <a:endParaRPr lang="en-US" sz="2000" b="1"/>
          </a:p>
          <a:p>
            <a:pPr marL="146050" indent="0"/>
            <a:endParaRPr lang="en-US" sz="20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2FB478-542C-FE49-BD58-BA72F2B52B1F}"/>
              </a:ext>
            </a:extLst>
          </p:cNvPr>
          <p:cNvSpPr txBox="1">
            <a:spLocks/>
          </p:cNvSpPr>
          <p:nvPr/>
        </p:nvSpPr>
        <p:spPr>
          <a:xfrm>
            <a:off x="0" y="618372"/>
            <a:ext cx="8568267" cy="359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46050" indent="0"/>
            <a:endParaRPr lang="en-US" sz="2000" dirty="0"/>
          </a:p>
          <a:p>
            <a:pPr marL="146050" indent="0"/>
            <a:r>
              <a:rPr lang="en-US" sz="2000" dirty="0"/>
              <a:t>“The process by which social, behavioral or bodily conditions are treated or deemed to need treatment, with medical drugs by doctors or patients”</a:t>
            </a:r>
            <a:endParaRPr lang="en-US" sz="2000" i="1" dirty="0"/>
          </a:p>
          <a:p>
            <a:pPr marL="146050" indent="0"/>
            <a:r>
              <a:rPr lang="en-US" sz="2000" i="1" dirty="0"/>
              <a:t>Increased use of pharmaceuticals.</a:t>
            </a:r>
          </a:p>
          <a:p>
            <a:pPr marL="146050" indent="0"/>
            <a:endParaRPr lang="en-US" sz="2000" i="1" dirty="0"/>
          </a:p>
          <a:p>
            <a:pPr marL="146050" indent="0"/>
            <a:r>
              <a:rPr lang="en-US" sz="2000" b="1" dirty="0"/>
              <a:t>How is it perpetuated? 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Integration of Computers to Health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Molecularization/Geneticization</a:t>
            </a:r>
          </a:p>
          <a:p>
            <a:pPr marL="488950" indent="-342900">
              <a:buFontTx/>
              <a:buChar char="-"/>
            </a:pPr>
            <a:r>
              <a:rPr lang="en-US" sz="2000" dirty="0"/>
              <a:t>Standardization of Medical Care</a:t>
            </a:r>
          </a:p>
          <a:p>
            <a:pPr marL="146050" indent="0"/>
            <a:endParaRPr lang="en-US" sz="2000" b="1" dirty="0"/>
          </a:p>
          <a:p>
            <a:pPr marL="146050" indent="0"/>
            <a:r>
              <a:rPr lang="en-US" sz="2000" b="1" dirty="0"/>
              <a:t>Examples (Good and Bad)</a:t>
            </a:r>
          </a:p>
          <a:p>
            <a:pPr marL="146050" indent="0"/>
            <a:r>
              <a:rPr lang="en-US" sz="2000" dirty="0"/>
              <a:t>- AIDS Activism of FDA		- </a:t>
            </a:r>
            <a:r>
              <a:rPr lang="en-US" sz="2000" b="1" dirty="0"/>
              <a:t>BiDil</a:t>
            </a:r>
            <a:endParaRPr lang="en-US" sz="2000" dirty="0"/>
          </a:p>
          <a:p>
            <a:pPr marL="146050" indent="0"/>
            <a:r>
              <a:rPr lang="en-US" sz="2000" dirty="0"/>
              <a:t>- “Lifestyle Drugs” like Viagra 	</a:t>
            </a:r>
          </a:p>
        </p:txBody>
      </p:sp>
      <p:pic>
        <p:nvPicPr>
          <p:cNvPr id="2050" name="Picture 2" descr="Nutritional Medicine and the Medical Monopoly | Longevity">
            <a:extLst>
              <a:ext uri="{FF2B5EF4-FFF2-40B4-BE49-F238E27FC236}">
                <a16:creationId xmlns:a16="http://schemas.microsoft.com/office/drawing/2014/main" id="{04BC0606-A67D-DB4B-83BB-65A841467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"/>
          <a:stretch/>
        </p:blipFill>
        <p:spPr bwMode="auto">
          <a:xfrm>
            <a:off x="5419826" y="1836193"/>
            <a:ext cx="3621416" cy="23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ooooooow Sales for BiDil® | Center for Genetics and Society">
            <a:extLst>
              <a:ext uri="{FF2B5EF4-FFF2-40B4-BE49-F238E27FC236}">
                <a16:creationId xmlns:a16="http://schemas.microsoft.com/office/drawing/2014/main" id="{83164393-3C02-5D4A-B725-61241858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82" y="3426803"/>
            <a:ext cx="1647560" cy="164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22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564" y="-24834"/>
            <a:ext cx="7634348" cy="841800"/>
          </a:xfrm>
        </p:spPr>
        <p:txBody>
          <a:bodyPr/>
          <a:lstStyle/>
          <a:p>
            <a:r>
              <a:rPr lang="en-US" b="1"/>
              <a:t>Social Determinants of Health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966"/>
            <a:ext cx="5892800" cy="3592752"/>
          </a:xfrm>
        </p:spPr>
        <p:txBody>
          <a:bodyPr/>
          <a:lstStyle/>
          <a:p>
            <a:pPr marL="146050" indent="0"/>
            <a:endParaRPr lang="en-US" sz="2000" b="1"/>
          </a:p>
          <a:p>
            <a:pPr marL="146050" indent="0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AEE1A-D235-1542-AA7C-9E065B63A935}"/>
              </a:ext>
            </a:extLst>
          </p:cNvPr>
          <p:cNvSpPr txBox="1"/>
          <p:nvPr/>
        </p:nvSpPr>
        <p:spPr>
          <a:xfrm>
            <a:off x="240750" y="733782"/>
            <a:ext cx="85113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Montserrat" pitchFamily="2" charset="77"/>
              </a:rPr>
              <a:t>“the conditions in the environments where people are born, live, learn, work, play, worship, and age that affect a wide range of health, functioning, and quality-of-life outcomes and risks.” – </a:t>
            </a:r>
            <a:r>
              <a:rPr lang="en-US" sz="1800" err="1">
                <a:latin typeface="Montserrat" pitchFamily="2" charset="77"/>
              </a:rPr>
              <a:t>Health.gov</a:t>
            </a:r>
            <a:endParaRPr lang="en-US" sz="1800">
              <a:latin typeface="Montserrat" pitchFamily="2" charset="77"/>
            </a:endParaRPr>
          </a:p>
          <a:p>
            <a:endParaRPr lang="en-US" sz="1800">
              <a:latin typeface="Montserrat" pitchFamily="2" charset="77"/>
            </a:endParaRPr>
          </a:p>
          <a:p>
            <a:r>
              <a:rPr lang="en-US" sz="1800" b="1">
                <a:latin typeface="Montserrat" pitchFamily="2" charset="77"/>
              </a:rPr>
              <a:t>How do these explain health inequalities? </a:t>
            </a:r>
          </a:p>
          <a:p>
            <a:pPr marL="285750" indent="-285750">
              <a:buFontTx/>
              <a:buChar char="-"/>
            </a:pPr>
            <a:r>
              <a:rPr lang="en-US" sz="1800">
                <a:latin typeface="Montserrat" pitchFamily="2" charset="77"/>
              </a:rPr>
              <a:t>Chronic Stress: Epigenetics</a:t>
            </a:r>
          </a:p>
          <a:p>
            <a:pPr marL="285750" lvl="2" indent="-285750">
              <a:buFontTx/>
              <a:buChar char="-"/>
            </a:pPr>
            <a:r>
              <a:rPr lang="en-US" sz="1800">
                <a:latin typeface="Montserrat" pitchFamily="2" charset="77"/>
              </a:rPr>
              <a:t>Exposure to Environmental Threats</a:t>
            </a:r>
          </a:p>
          <a:p>
            <a:pPr marL="285750" lvl="2" indent="-285750">
              <a:buFontTx/>
              <a:buChar char="-"/>
            </a:pPr>
            <a:r>
              <a:rPr lang="en-US" sz="1800">
                <a:latin typeface="Montserrat" pitchFamily="2" charset="77"/>
              </a:rPr>
              <a:t>Infrastructural racism</a:t>
            </a:r>
          </a:p>
          <a:p>
            <a:pPr marL="285750" lvl="2" indent="-285750">
              <a:buFontTx/>
              <a:buChar char="-"/>
            </a:pPr>
            <a:endParaRPr lang="en-US" sz="1800">
              <a:latin typeface="Montserrat" pitchFamily="2" charset="77"/>
            </a:endParaRPr>
          </a:p>
          <a:p>
            <a:pPr lvl="2"/>
            <a:r>
              <a:rPr lang="en-US" sz="1800" b="1">
                <a:latin typeface="Montserrat" pitchFamily="2" charset="77"/>
              </a:rPr>
              <a:t>Examples</a:t>
            </a:r>
            <a:r>
              <a:rPr lang="en-US" sz="1800">
                <a:latin typeface="Montserrat" pitchFamily="2" charset="77"/>
              </a:rPr>
              <a:t>: </a:t>
            </a:r>
          </a:p>
          <a:p>
            <a:pPr lvl="2"/>
            <a:r>
              <a:rPr lang="en-US" sz="1800">
                <a:latin typeface="Montserrat" pitchFamily="2" charset="77"/>
              </a:rPr>
              <a:t>- Flint, MI</a:t>
            </a:r>
          </a:p>
          <a:p>
            <a:pPr lvl="2"/>
            <a:r>
              <a:rPr lang="en-US" sz="1800">
                <a:latin typeface="Montserrat" pitchFamily="2" charset="77"/>
              </a:rPr>
              <a:t>- Exclusion in clinical trials</a:t>
            </a:r>
          </a:p>
          <a:p>
            <a:pPr lvl="2"/>
            <a:r>
              <a:rPr lang="en-US" sz="1800">
                <a:latin typeface="Montserrat" pitchFamily="2" charset="77"/>
              </a:rPr>
              <a:t>- Tobacco Ad Targeting</a:t>
            </a:r>
          </a:p>
          <a:p>
            <a:pPr lvl="2"/>
            <a:r>
              <a:rPr lang="en-US" sz="1800">
                <a:latin typeface="Montserrat" pitchFamily="2" charset="77"/>
              </a:rPr>
              <a:t>- Food Deserts</a:t>
            </a:r>
          </a:p>
          <a:p>
            <a:pPr lvl="2"/>
            <a:r>
              <a:rPr lang="en-US" sz="1800">
                <a:latin typeface="Montserrat" pitchFamily="2" charset="77"/>
              </a:rPr>
              <a:t>- Asbestos-Free Regulations</a:t>
            </a:r>
          </a:p>
        </p:txBody>
      </p:sp>
      <p:pic>
        <p:nvPicPr>
          <p:cNvPr id="4100" name="Picture 4" descr="CDC - Social Determinants of Health - STLT Gateway">
            <a:extLst>
              <a:ext uri="{FF2B5EF4-FFF2-40B4-BE49-F238E27FC236}">
                <a16:creationId xmlns:a16="http://schemas.microsoft.com/office/drawing/2014/main" id="{959FBAA9-8730-654B-86D0-8EDA5ED72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4" y="2275823"/>
            <a:ext cx="4862096" cy="259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37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>
            <a:spLocks noGrp="1"/>
          </p:cNvSpPr>
          <p:nvPr>
            <p:ph type="title"/>
          </p:nvPr>
        </p:nvSpPr>
        <p:spPr>
          <a:xfrm>
            <a:off x="1214803" y="1042266"/>
            <a:ext cx="7536600" cy="136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Discussion Questions</a:t>
            </a:r>
            <a:endParaRPr sz="6000"/>
          </a:p>
        </p:txBody>
      </p:sp>
      <p:sp>
        <p:nvSpPr>
          <p:cNvPr id="498" name="Google Shape;498;p37"/>
          <p:cNvSpPr txBox="1">
            <a:spLocks noGrp="1"/>
          </p:cNvSpPr>
          <p:nvPr>
            <p:ph type="subTitle" idx="1"/>
          </p:nvPr>
        </p:nvSpPr>
        <p:spPr>
          <a:xfrm>
            <a:off x="392597" y="2571750"/>
            <a:ext cx="8358806" cy="75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3200"/>
              <a:t>What are the main takeaways? </a:t>
            </a:r>
          </a:p>
          <a:p>
            <a:pPr marL="0" lvl="0" indent="0">
              <a:spcAft>
                <a:spcPts val="1200"/>
              </a:spcAft>
            </a:pPr>
            <a:r>
              <a:rPr lang="en-US" sz="3200"/>
              <a:t>How should we use this information to empower ourselves and others?</a:t>
            </a:r>
          </a:p>
        </p:txBody>
      </p:sp>
      <p:sp>
        <p:nvSpPr>
          <p:cNvPr id="499" name="Google Shape;499;p37"/>
          <p:cNvSpPr txBox="1">
            <a:spLocks noGrp="1"/>
          </p:cNvSpPr>
          <p:nvPr>
            <p:ph type="title" idx="2"/>
          </p:nvPr>
        </p:nvSpPr>
        <p:spPr>
          <a:xfrm>
            <a:off x="191074" y="1026429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576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7" y="197472"/>
            <a:ext cx="7634348" cy="841800"/>
          </a:xfrm>
        </p:spPr>
        <p:txBody>
          <a:bodyPr/>
          <a:lstStyle/>
          <a:p>
            <a:r>
              <a:rPr lang="en-US" b="1"/>
              <a:t>The Ultimate Goal? Empowerment!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966"/>
            <a:ext cx="5892800" cy="3592752"/>
          </a:xfrm>
        </p:spPr>
        <p:txBody>
          <a:bodyPr/>
          <a:lstStyle/>
          <a:p>
            <a:pPr marL="146050" indent="0"/>
            <a:endParaRPr lang="en-US" sz="2000" b="1"/>
          </a:p>
          <a:p>
            <a:pPr marL="146050" indent="0"/>
            <a:endParaRPr lang="en-US" sz="200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52FB478-542C-FE49-BD58-BA72F2B52B1F}"/>
              </a:ext>
            </a:extLst>
          </p:cNvPr>
          <p:cNvSpPr txBox="1">
            <a:spLocks/>
          </p:cNvSpPr>
          <p:nvPr/>
        </p:nvSpPr>
        <p:spPr>
          <a:xfrm>
            <a:off x="0" y="618372"/>
            <a:ext cx="8568267" cy="359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"/>
              <a:buNone/>
              <a:defRPr sz="13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46050" indent="0"/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D14F60-F6D0-EA46-82B2-D177A0F9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4" t="6396" r="3806" b="9196"/>
          <a:stretch/>
        </p:blipFill>
        <p:spPr>
          <a:xfrm>
            <a:off x="1381195" y="1014438"/>
            <a:ext cx="6299627" cy="41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5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7" y="197472"/>
            <a:ext cx="7634348" cy="841800"/>
          </a:xfrm>
        </p:spPr>
        <p:txBody>
          <a:bodyPr/>
          <a:lstStyle/>
          <a:p>
            <a:r>
              <a:rPr lang="en-US"/>
              <a:t>Extra Material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39272"/>
            <a:ext cx="8568267" cy="3592752"/>
          </a:xfrm>
        </p:spPr>
        <p:txBody>
          <a:bodyPr/>
          <a:lstStyle/>
          <a:p>
            <a:pPr marL="146050" indent="0"/>
            <a:r>
              <a:rPr lang="en-US" sz="2000">
                <a:hlinkClick r:id="rId3"/>
              </a:rPr>
              <a:t>“The trauma of systematic racism is killing Black women. A first step toward change...” </a:t>
            </a:r>
            <a:r>
              <a:rPr lang="en-US" sz="2000"/>
              <a:t>– T. Morgan Dixon and Vanessa Garrison Ted Talk (2017)</a:t>
            </a:r>
          </a:p>
          <a:p>
            <a:pPr marL="146050" indent="0"/>
            <a:endParaRPr lang="en-US" sz="1000"/>
          </a:p>
          <a:p>
            <a:pPr marL="146050" indent="0"/>
            <a:r>
              <a:rPr lang="en-US" sz="2000">
                <a:hlinkClick r:id="rId4"/>
              </a:rPr>
              <a:t>David R. Williams: How racism makes us sick | </a:t>
            </a:r>
            <a:r>
              <a:rPr lang="en-US" sz="2400">
                <a:hlinkClick r:id="rId4"/>
              </a:rPr>
              <a:t>TED</a:t>
            </a:r>
            <a:r>
              <a:rPr lang="en-US" sz="2000">
                <a:hlinkClick r:id="rId4"/>
              </a:rPr>
              <a:t> Talk</a:t>
            </a:r>
            <a:r>
              <a:rPr lang="en-US" sz="2000"/>
              <a:t> (2016)</a:t>
            </a:r>
          </a:p>
          <a:p>
            <a:pPr marL="146050" indent="0"/>
            <a:endParaRPr lang="en-US" sz="2000"/>
          </a:p>
          <a:p>
            <a:pPr marL="146050" indent="0"/>
            <a:r>
              <a:rPr lang="en-US" sz="2000">
                <a:hlinkClick r:id="rId5"/>
              </a:rPr>
              <a:t>“The decline of midwives and the rise of medical obstetricians.” </a:t>
            </a:r>
            <a:r>
              <a:rPr lang="en-US" sz="2000"/>
              <a:t>- Wertz and Wertz (2001)</a:t>
            </a:r>
          </a:p>
          <a:p>
            <a:pPr marL="146050" indent="0"/>
            <a:endParaRPr lang="en-US" sz="2000"/>
          </a:p>
          <a:p>
            <a:pPr marL="146050" indent="0"/>
            <a:r>
              <a:rPr lang="en-US" sz="2000">
                <a:hlinkClick r:id="rId6"/>
              </a:rPr>
              <a:t>“Your ZIP Code Might Determine How Long You Live—and the Difference Could Be Decades” </a:t>
            </a:r>
            <a:r>
              <a:rPr lang="en-US" sz="2000"/>
              <a:t>– Ducharme and Wolfson (2019)</a:t>
            </a:r>
          </a:p>
          <a:p>
            <a:pPr marL="146050" indent="0"/>
            <a:endParaRPr lang="en-US" sz="2000"/>
          </a:p>
          <a:p>
            <a:pPr marL="146050" indent="0"/>
            <a:r>
              <a:rPr lang="en-US" sz="2000">
                <a:hlinkClick r:id="rId7"/>
              </a:rPr>
              <a:t>”Getting Better: 200 Years of Medicine” </a:t>
            </a:r>
            <a:r>
              <a:rPr lang="en-US" sz="2000"/>
              <a:t>– NEJM Group (2012)</a:t>
            </a:r>
          </a:p>
        </p:txBody>
      </p:sp>
    </p:spTree>
    <p:extLst>
      <p:ext uri="{BB962C8B-B14F-4D97-AF65-F5344CB8AC3E}">
        <p14:creationId xmlns:p14="http://schemas.microsoft.com/office/powerpoint/2010/main" val="68614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61"/>
          <p:cNvSpPr txBox="1">
            <a:spLocks noGrp="1"/>
          </p:cNvSpPr>
          <p:nvPr>
            <p:ph type="title"/>
          </p:nvPr>
        </p:nvSpPr>
        <p:spPr>
          <a:xfrm>
            <a:off x="1019175" y="808600"/>
            <a:ext cx="3552900" cy="10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232" name="Google Shape;2232;p61"/>
          <p:cNvSpPr txBox="1">
            <a:spLocks noGrp="1"/>
          </p:cNvSpPr>
          <p:nvPr>
            <p:ph type="subTitle" idx="1"/>
          </p:nvPr>
        </p:nvSpPr>
        <p:spPr>
          <a:xfrm>
            <a:off x="1019175" y="1789000"/>
            <a:ext cx="35529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linkClick r:id="rId3"/>
              </a:rPr>
              <a:t>dhaimowitz@brandeis.edu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grpSp>
        <p:nvGrpSpPr>
          <p:cNvPr id="2233" name="Google Shape;2233;p61"/>
          <p:cNvGrpSpPr/>
          <p:nvPr/>
        </p:nvGrpSpPr>
        <p:grpSpPr>
          <a:xfrm>
            <a:off x="5305424" y="1487383"/>
            <a:ext cx="1433949" cy="3117068"/>
            <a:chOff x="4943474" y="1487383"/>
            <a:chExt cx="1433949" cy="3117068"/>
          </a:xfrm>
        </p:grpSpPr>
        <p:sp>
          <p:nvSpPr>
            <p:cNvPr id="2234" name="Google Shape;2234;p61"/>
            <p:cNvSpPr/>
            <p:nvPr/>
          </p:nvSpPr>
          <p:spPr>
            <a:xfrm>
              <a:off x="5929959" y="4223854"/>
              <a:ext cx="447190" cy="380597"/>
            </a:xfrm>
            <a:custGeom>
              <a:avLst/>
              <a:gdLst/>
              <a:ahLst/>
              <a:cxnLst/>
              <a:rect l="l" t="t" r="r" b="b"/>
              <a:pathLst>
                <a:path w="6546" h="5571" extrusionOk="0">
                  <a:moveTo>
                    <a:pt x="0" y="1"/>
                  </a:moveTo>
                  <a:lnTo>
                    <a:pt x="1114" y="4072"/>
                  </a:lnTo>
                  <a:lnTo>
                    <a:pt x="1241" y="4491"/>
                  </a:lnTo>
                  <a:cubicBezTo>
                    <a:pt x="1351" y="4948"/>
                    <a:pt x="1771" y="5276"/>
                    <a:pt x="2245" y="5313"/>
                  </a:cubicBezTo>
                  <a:lnTo>
                    <a:pt x="5933" y="5568"/>
                  </a:lnTo>
                  <a:cubicBezTo>
                    <a:pt x="5949" y="5570"/>
                    <a:pt x="5964" y="5571"/>
                    <a:pt x="5979" y="5571"/>
                  </a:cubicBezTo>
                  <a:cubicBezTo>
                    <a:pt x="6319" y="5571"/>
                    <a:pt x="6546" y="5189"/>
                    <a:pt x="6371" y="4875"/>
                  </a:cubicBezTo>
                  <a:cubicBezTo>
                    <a:pt x="6243" y="4692"/>
                    <a:pt x="5002" y="4181"/>
                    <a:pt x="4363" y="3871"/>
                  </a:cubicBezTo>
                  <a:cubicBezTo>
                    <a:pt x="4235" y="3816"/>
                    <a:pt x="4107" y="3743"/>
                    <a:pt x="3998" y="3633"/>
                  </a:cubicBezTo>
                  <a:cubicBezTo>
                    <a:pt x="3998" y="3615"/>
                    <a:pt x="3961" y="3506"/>
                    <a:pt x="3943" y="3360"/>
                  </a:cubicBezTo>
                  <a:cubicBezTo>
                    <a:pt x="3815" y="2666"/>
                    <a:pt x="3523" y="950"/>
                    <a:pt x="3523" y="95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1"/>
            <p:cNvSpPr/>
            <p:nvPr/>
          </p:nvSpPr>
          <p:spPr>
            <a:xfrm>
              <a:off x="6005994" y="4452099"/>
              <a:ext cx="371429" cy="152280"/>
            </a:xfrm>
            <a:custGeom>
              <a:avLst/>
              <a:gdLst/>
              <a:ahLst/>
              <a:cxnLst/>
              <a:rect l="l" t="t" r="r" b="b"/>
              <a:pathLst>
                <a:path w="5437" h="2229" extrusionOk="0">
                  <a:moveTo>
                    <a:pt x="2830" y="0"/>
                  </a:moveTo>
                  <a:cubicBezTo>
                    <a:pt x="2757" y="19"/>
                    <a:pt x="2702" y="19"/>
                    <a:pt x="2648" y="55"/>
                  </a:cubicBezTo>
                  <a:cubicBezTo>
                    <a:pt x="2374" y="183"/>
                    <a:pt x="2136" y="877"/>
                    <a:pt x="2136" y="877"/>
                  </a:cubicBezTo>
                  <a:lnTo>
                    <a:pt x="1" y="712"/>
                  </a:lnTo>
                  <a:lnTo>
                    <a:pt x="1" y="712"/>
                  </a:lnTo>
                  <a:lnTo>
                    <a:pt x="128" y="1132"/>
                  </a:lnTo>
                  <a:cubicBezTo>
                    <a:pt x="238" y="1589"/>
                    <a:pt x="658" y="1917"/>
                    <a:pt x="1132" y="1954"/>
                  </a:cubicBezTo>
                  <a:lnTo>
                    <a:pt x="4820" y="2227"/>
                  </a:lnTo>
                  <a:cubicBezTo>
                    <a:pt x="4828" y="2228"/>
                    <a:pt x="4837" y="2228"/>
                    <a:pt x="4845" y="2228"/>
                  </a:cubicBezTo>
                  <a:cubicBezTo>
                    <a:pt x="5197" y="2228"/>
                    <a:pt x="5436" y="1855"/>
                    <a:pt x="5258" y="1534"/>
                  </a:cubicBezTo>
                  <a:cubicBezTo>
                    <a:pt x="5130" y="1351"/>
                    <a:pt x="3889" y="840"/>
                    <a:pt x="3250" y="511"/>
                  </a:cubicBezTo>
                  <a:cubicBezTo>
                    <a:pt x="3250" y="511"/>
                    <a:pt x="3159" y="347"/>
                    <a:pt x="3104" y="219"/>
                  </a:cubicBezTo>
                  <a:cubicBezTo>
                    <a:pt x="3067" y="92"/>
                    <a:pt x="2958" y="19"/>
                    <a:pt x="28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1"/>
            <p:cNvSpPr/>
            <p:nvPr/>
          </p:nvSpPr>
          <p:spPr>
            <a:xfrm>
              <a:off x="4943474" y="4038035"/>
              <a:ext cx="295599" cy="566147"/>
            </a:xfrm>
            <a:custGeom>
              <a:avLst/>
              <a:gdLst/>
              <a:ahLst/>
              <a:cxnLst/>
              <a:rect l="l" t="t" r="r" b="b"/>
              <a:pathLst>
                <a:path w="4327" h="8287" extrusionOk="0">
                  <a:moveTo>
                    <a:pt x="2446" y="1"/>
                  </a:moveTo>
                  <a:lnTo>
                    <a:pt x="438" y="3706"/>
                  </a:lnTo>
                  <a:lnTo>
                    <a:pt x="219" y="4090"/>
                  </a:lnTo>
                  <a:cubicBezTo>
                    <a:pt x="0" y="4510"/>
                    <a:pt x="55" y="5021"/>
                    <a:pt x="384" y="5368"/>
                  </a:cubicBezTo>
                  <a:lnTo>
                    <a:pt x="2866" y="8124"/>
                  </a:lnTo>
                  <a:cubicBezTo>
                    <a:pt x="2957" y="8236"/>
                    <a:pt x="3080" y="8286"/>
                    <a:pt x="3202" y="8286"/>
                  </a:cubicBezTo>
                  <a:cubicBezTo>
                    <a:pt x="3400" y="8286"/>
                    <a:pt x="3595" y="8156"/>
                    <a:pt x="3651" y="7942"/>
                  </a:cubicBezTo>
                  <a:cubicBezTo>
                    <a:pt x="3688" y="7704"/>
                    <a:pt x="3158" y="6481"/>
                    <a:pt x="2921" y="5824"/>
                  </a:cubicBezTo>
                  <a:cubicBezTo>
                    <a:pt x="2848" y="5678"/>
                    <a:pt x="2812" y="5532"/>
                    <a:pt x="2793" y="5386"/>
                  </a:cubicBezTo>
                  <a:cubicBezTo>
                    <a:pt x="2812" y="5368"/>
                    <a:pt x="2866" y="5276"/>
                    <a:pt x="2958" y="5149"/>
                  </a:cubicBezTo>
                  <a:cubicBezTo>
                    <a:pt x="3341" y="4564"/>
                    <a:pt x="4327" y="3122"/>
                    <a:pt x="4327" y="3122"/>
                  </a:cubicBezTo>
                  <a:lnTo>
                    <a:pt x="2446" y="1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1"/>
            <p:cNvSpPr/>
            <p:nvPr/>
          </p:nvSpPr>
          <p:spPr>
            <a:xfrm>
              <a:off x="4943474" y="4291214"/>
              <a:ext cx="251946" cy="312962"/>
            </a:xfrm>
            <a:custGeom>
              <a:avLst/>
              <a:gdLst/>
              <a:ahLst/>
              <a:cxnLst/>
              <a:rect l="l" t="t" r="r" b="b"/>
              <a:pathLst>
                <a:path w="3688" h="4581" extrusionOk="0">
                  <a:moveTo>
                    <a:pt x="438" y="0"/>
                  </a:moveTo>
                  <a:lnTo>
                    <a:pt x="219" y="384"/>
                  </a:lnTo>
                  <a:cubicBezTo>
                    <a:pt x="0" y="804"/>
                    <a:pt x="55" y="1315"/>
                    <a:pt x="384" y="1662"/>
                  </a:cubicBezTo>
                  <a:lnTo>
                    <a:pt x="2866" y="4418"/>
                  </a:lnTo>
                  <a:cubicBezTo>
                    <a:pt x="2957" y="4530"/>
                    <a:pt x="3080" y="4580"/>
                    <a:pt x="3202" y="4580"/>
                  </a:cubicBezTo>
                  <a:cubicBezTo>
                    <a:pt x="3400" y="4580"/>
                    <a:pt x="3595" y="4450"/>
                    <a:pt x="3651" y="4236"/>
                  </a:cubicBezTo>
                  <a:cubicBezTo>
                    <a:pt x="3688" y="3998"/>
                    <a:pt x="3158" y="2775"/>
                    <a:pt x="2921" y="2118"/>
                  </a:cubicBezTo>
                  <a:cubicBezTo>
                    <a:pt x="2921" y="2118"/>
                    <a:pt x="2958" y="1917"/>
                    <a:pt x="3012" y="1789"/>
                  </a:cubicBezTo>
                  <a:cubicBezTo>
                    <a:pt x="3067" y="1680"/>
                    <a:pt x="3049" y="1534"/>
                    <a:pt x="2958" y="1443"/>
                  </a:cubicBezTo>
                  <a:cubicBezTo>
                    <a:pt x="2903" y="1406"/>
                    <a:pt x="2848" y="1370"/>
                    <a:pt x="2793" y="1351"/>
                  </a:cubicBezTo>
                  <a:cubicBezTo>
                    <a:pt x="2758" y="1340"/>
                    <a:pt x="2717" y="1335"/>
                    <a:pt x="2673" y="1335"/>
                  </a:cubicBezTo>
                  <a:cubicBezTo>
                    <a:pt x="2355" y="1335"/>
                    <a:pt x="1862" y="1589"/>
                    <a:pt x="1862" y="1589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1"/>
            <p:cNvSpPr/>
            <p:nvPr/>
          </p:nvSpPr>
          <p:spPr>
            <a:xfrm>
              <a:off x="5447305" y="2580168"/>
              <a:ext cx="723388" cy="1707391"/>
            </a:xfrm>
            <a:custGeom>
              <a:avLst/>
              <a:gdLst/>
              <a:ahLst/>
              <a:cxnLst/>
              <a:rect l="l" t="t" r="r" b="b"/>
              <a:pathLst>
                <a:path w="10589" h="24992" extrusionOk="0">
                  <a:moveTo>
                    <a:pt x="274" y="0"/>
                  </a:moveTo>
                  <a:cubicBezTo>
                    <a:pt x="274" y="0"/>
                    <a:pt x="92" y="822"/>
                    <a:pt x="55" y="3268"/>
                  </a:cubicBezTo>
                  <a:cubicBezTo>
                    <a:pt x="0" y="5733"/>
                    <a:pt x="2447" y="11885"/>
                    <a:pt x="3451" y="14769"/>
                  </a:cubicBezTo>
                  <a:cubicBezTo>
                    <a:pt x="4436" y="17635"/>
                    <a:pt x="6499" y="24718"/>
                    <a:pt x="6499" y="24718"/>
                  </a:cubicBezTo>
                  <a:lnTo>
                    <a:pt x="10588" y="24992"/>
                  </a:lnTo>
                  <a:cubicBezTo>
                    <a:pt x="10588" y="24992"/>
                    <a:pt x="9383" y="16777"/>
                    <a:pt x="8799" y="13035"/>
                  </a:cubicBezTo>
                  <a:cubicBezTo>
                    <a:pt x="8215" y="9311"/>
                    <a:pt x="6499" y="1716"/>
                    <a:pt x="6499" y="1716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1"/>
            <p:cNvSpPr/>
            <p:nvPr/>
          </p:nvSpPr>
          <p:spPr>
            <a:xfrm>
              <a:off x="5002090" y="2542048"/>
              <a:ext cx="657259" cy="1720576"/>
            </a:xfrm>
            <a:custGeom>
              <a:avLst/>
              <a:gdLst/>
              <a:ahLst/>
              <a:cxnLst/>
              <a:rect l="l" t="t" r="r" b="b"/>
              <a:pathLst>
                <a:path w="9621" h="25185" extrusionOk="0">
                  <a:moveTo>
                    <a:pt x="7497" y="0"/>
                  </a:moveTo>
                  <a:cubicBezTo>
                    <a:pt x="6915" y="0"/>
                    <a:pt x="5827" y="366"/>
                    <a:pt x="5276" y="1599"/>
                  </a:cubicBezTo>
                  <a:cubicBezTo>
                    <a:pt x="4491" y="3333"/>
                    <a:pt x="3779" y="11658"/>
                    <a:pt x="3213" y="14761"/>
                  </a:cubicBezTo>
                  <a:cubicBezTo>
                    <a:pt x="2647" y="17864"/>
                    <a:pt x="0" y="23122"/>
                    <a:pt x="0" y="23122"/>
                  </a:cubicBezTo>
                  <a:lnTo>
                    <a:pt x="3377" y="25185"/>
                  </a:lnTo>
                  <a:cubicBezTo>
                    <a:pt x="3377" y="25185"/>
                    <a:pt x="7065" y="19672"/>
                    <a:pt x="7868" y="17390"/>
                  </a:cubicBezTo>
                  <a:cubicBezTo>
                    <a:pt x="8525" y="15546"/>
                    <a:pt x="9438" y="11347"/>
                    <a:pt x="9438" y="11347"/>
                  </a:cubicBezTo>
                  <a:cubicBezTo>
                    <a:pt x="9438" y="11347"/>
                    <a:pt x="9621" y="7240"/>
                    <a:pt x="9584" y="6053"/>
                  </a:cubicBezTo>
                  <a:cubicBezTo>
                    <a:pt x="9529" y="4848"/>
                    <a:pt x="7941" y="431"/>
                    <a:pt x="7886" y="139"/>
                  </a:cubicBezTo>
                  <a:cubicBezTo>
                    <a:pt x="7876" y="56"/>
                    <a:pt x="7726" y="0"/>
                    <a:pt x="74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1"/>
            <p:cNvSpPr/>
            <p:nvPr/>
          </p:nvSpPr>
          <p:spPr>
            <a:xfrm>
              <a:off x="5362525" y="1568747"/>
              <a:ext cx="164639" cy="164713"/>
            </a:xfrm>
            <a:custGeom>
              <a:avLst/>
              <a:gdLst/>
              <a:ahLst/>
              <a:cxnLst/>
              <a:rect l="l" t="t" r="r" b="b"/>
              <a:pathLst>
                <a:path w="2410" h="2411" extrusionOk="0">
                  <a:moveTo>
                    <a:pt x="1205" y="1"/>
                  </a:moveTo>
                  <a:cubicBezTo>
                    <a:pt x="529" y="1"/>
                    <a:pt x="0" y="548"/>
                    <a:pt x="0" y="1205"/>
                  </a:cubicBezTo>
                  <a:cubicBezTo>
                    <a:pt x="0" y="1863"/>
                    <a:pt x="529" y="2410"/>
                    <a:pt x="1205" y="2410"/>
                  </a:cubicBezTo>
                  <a:cubicBezTo>
                    <a:pt x="1862" y="2410"/>
                    <a:pt x="2410" y="1863"/>
                    <a:pt x="2410" y="1205"/>
                  </a:cubicBezTo>
                  <a:cubicBezTo>
                    <a:pt x="2410" y="548"/>
                    <a:pt x="1862" y="1"/>
                    <a:pt x="1205" y="1"/>
                  </a:cubicBezTo>
                  <a:close/>
                </a:path>
              </a:pathLst>
            </a:custGeom>
            <a:solidFill>
              <a:srgbClr val="1E1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1"/>
            <p:cNvSpPr/>
            <p:nvPr/>
          </p:nvSpPr>
          <p:spPr>
            <a:xfrm>
              <a:off x="5462267" y="1548799"/>
              <a:ext cx="329278" cy="359077"/>
            </a:xfrm>
            <a:custGeom>
              <a:avLst/>
              <a:gdLst/>
              <a:ahLst/>
              <a:cxnLst/>
              <a:rect l="l" t="t" r="r" b="b"/>
              <a:pathLst>
                <a:path w="4820" h="5256" extrusionOk="0">
                  <a:moveTo>
                    <a:pt x="2880" y="0"/>
                  </a:moveTo>
                  <a:cubicBezTo>
                    <a:pt x="2400" y="0"/>
                    <a:pt x="1909" y="82"/>
                    <a:pt x="1461" y="128"/>
                  </a:cubicBezTo>
                  <a:cubicBezTo>
                    <a:pt x="749" y="201"/>
                    <a:pt x="183" y="1205"/>
                    <a:pt x="73" y="1863"/>
                  </a:cubicBezTo>
                  <a:cubicBezTo>
                    <a:pt x="0" y="2538"/>
                    <a:pt x="110" y="3232"/>
                    <a:pt x="420" y="3852"/>
                  </a:cubicBezTo>
                  <a:cubicBezTo>
                    <a:pt x="603" y="4181"/>
                    <a:pt x="804" y="4491"/>
                    <a:pt x="1041" y="4802"/>
                  </a:cubicBezTo>
                  <a:cubicBezTo>
                    <a:pt x="1150" y="4966"/>
                    <a:pt x="1315" y="5112"/>
                    <a:pt x="1479" y="5221"/>
                  </a:cubicBezTo>
                  <a:cubicBezTo>
                    <a:pt x="1519" y="5246"/>
                    <a:pt x="1560" y="5256"/>
                    <a:pt x="1601" y="5256"/>
                  </a:cubicBezTo>
                  <a:cubicBezTo>
                    <a:pt x="1843" y="5256"/>
                    <a:pt x="2103" y="4903"/>
                    <a:pt x="2337" y="4856"/>
                  </a:cubicBezTo>
                  <a:cubicBezTo>
                    <a:pt x="2684" y="4783"/>
                    <a:pt x="3140" y="4838"/>
                    <a:pt x="3396" y="4583"/>
                  </a:cubicBezTo>
                  <a:cubicBezTo>
                    <a:pt x="4181" y="3816"/>
                    <a:pt x="4710" y="3067"/>
                    <a:pt x="4765" y="1753"/>
                  </a:cubicBezTo>
                  <a:cubicBezTo>
                    <a:pt x="4820" y="840"/>
                    <a:pt x="4400" y="311"/>
                    <a:pt x="3706" y="110"/>
                  </a:cubicBezTo>
                  <a:cubicBezTo>
                    <a:pt x="3442" y="29"/>
                    <a:pt x="3163" y="0"/>
                    <a:pt x="2880" y="0"/>
                  </a:cubicBezTo>
                  <a:close/>
                </a:path>
              </a:pathLst>
            </a:custGeom>
            <a:solidFill>
              <a:srgbClr val="1E1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1"/>
            <p:cNvSpPr/>
            <p:nvPr/>
          </p:nvSpPr>
          <p:spPr>
            <a:xfrm>
              <a:off x="5543290" y="1799451"/>
              <a:ext cx="138543" cy="200853"/>
            </a:xfrm>
            <a:custGeom>
              <a:avLst/>
              <a:gdLst/>
              <a:ahLst/>
              <a:cxnLst/>
              <a:rect l="l" t="t" r="r" b="b"/>
              <a:pathLst>
                <a:path w="2028" h="2940" extrusionOk="0">
                  <a:moveTo>
                    <a:pt x="92" y="1"/>
                  </a:moveTo>
                  <a:lnTo>
                    <a:pt x="1" y="2867"/>
                  </a:lnTo>
                  <a:lnTo>
                    <a:pt x="1918" y="2940"/>
                  </a:lnTo>
                  <a:lnTo>
                    <a:pt x="2027" y="74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1"/>
            <p:cNvSpPr/>
            <p:nvPr/>
          </p:nvSpPr>
          <p:spPr>
            <a:xfrm>
              <a:off x="5559549" y="1799451"/>
              <a:ext cx="122284" cy="174688"/>
            </a:xfrm>
            <a:custGeom>
              <a:avLst/>
              <a:gdLst/>
              <a:ahLst/>
              <a:cxnLst/>
              <a:rect l="l" t="t" r="r" b="b"/>
              <a:pathLst>
                <a:path w="1790" h="2557" extrusionOk="0">
                  <a:moveTo>
                    <a:pt x="19" y="1"/>
                  </a:moveTo>
                  <a:lnTo>
                    <a:pt x="19" y="1"/>
                  </a:lnTo>
                  <a:cubicBezTo>
                    <a:pt x="0" y="548"/>
                    <a:pt x="110" y="1096"/>
                    <a:pt x="347" y="1589"/>
                  </a:cubicBezTo>
                  <a:cubicBezTo>
                    <a:pt x="639" y="2082"/>
                    <a:pt x="1132" y="2429"/>
                    <a:pt x="1716" y="2557"/>
                  </a:cubicBezTo>
                  <a:lnTo>
                    <a:pt x="1789" y="74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1"/>
            <p:cNvSpPr/>
            <p:nvPr/>
          </p:nvSpPr>
          <p:spPr>
            <a:xfrm>
              <a:off x="5464726" y="1706609"/>
              <a:ext cx="102336" cy="150503"/>
            </a:xfrm>
            <a:custGeom>
              <a:avLst/>
              <a:gdLst/>
              <a:ahLst/>
              <a:cxnLst/>
              <a:rect l="l" t="t" r="r" b="b"/>
              <a:pathLst>
                <a:path w="1498" h="2203" extrusionOk="0">
                  <a:moveTo>
                    <a:pt x="727" y="0"/>
                  </a:moveTo>
                  <a:cubicBezTo>
                    <a:pt x="343" y="0"/>
                    <a:pt x="54" y="529"/>
                    <a:pt x="37" y="885"/>
                  </a:cubicBezTo>
                  <a:cubicBezTo>
                    <a:pt x="1" y="1378"/>
                    <a:pt x="256" y="1853"/>
                    <a:pt x="676" y="2127"/>
                  </a:cubicBezTo>
                  <a:cubicBezTo>
                    <a:pt x="785" y="2179"/>
                    <a:pt x="882" y="2203"/>
                    <a:pt x="967" y="2203"/>
                  </a:cubicBezTo>
                  <a:cubicBezTo>
                    <a:pt x="1326" y="2203"/>
                    <a:pt x="1483" y="1787"/>
                    <a:pt x="1498" y="1360"/>
                  </a:cubicBezTo>
                  <a:cubicBezTo>
                    <a:pt x="1498" y="940"/>
                    <a:pt x="1352" y="191"/>
                    <a:pt x="877" y="27"/>
                  </a:cubicBezTo>
                  <a:cubicBezTo>
                    <a:pt x="826" y="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1"/>
            <p:cNvSpPr/>
            <p:nvPr/>
          </p:nvSpPr>
          <p:spPr>
            <a:xfrm>
              <a:off x="5522112" y="1572163"/>
              <a:ext cx="263218" cy="354568"/>
            </a:xfrm>
            <a:custGeom>
              <a:avLst/>
              <a:gdLst/>
              <a:ahLst/>
              <a:cxnLst/>
              <a:rect l="l" t="t" r="r" b="b"/>
              <a:pathLst>
                <a:path w="3853" h="5190" extrusionOk="0">
                  <a:moveTo>
                    <a:pt x="1812" y="0"/>
                  </a:moveTo>
                  <a:cubicBezTo>
                    <a:pt x="1267" y="0"/>
                    <a:pt x="726" y="282"/>
                    <a:pt x="439" y="827"/>
                  </a:cubicBezTo>
                  <a:cubicBezTo>
                    <a:pt x="1" y="1612"/>
                    <a:pt x="128" y="2780"/>
                    <a:pt x="439" y="3620"/>
                  </a:cubicBezTo>
                  <a:cubicBezTo>
                    <a:pt x="585" y="4131"/>
                    <a:pt x="913" y="4569"/>
                    <a:pt x="1352" y="4879"/>
                  </a:cubicBezTo>
                  <a:cubicBezTo>
                    <a:pt x="1622" y="5063"/>
                    <a:pt x="1899" y="5190"/>
                    <a:pt x="2179" y="5190"/>
                  </a:cubicBezTo>
                  <a:cubicBezTo>
                    <a:pt x="2371" y="5190"/>
                    <a:pt x="2564" y="5130"/>
                    <a:pt x="2757" y="4989"/>
                  </a:cubicBezTo>
                  <a:cubicBezTo>
                    <a:pt x="3122" y="4697"/>
                    <a:pt x="3378" y="4295"/>
                    <a:pt x="3524" y="3839"/>
                  </a:cubicBezTo>
                  <a:cubicBezTo>
                    <a:pt x="3852" y="2853"/>
                    <a:pt x="3670" y="1448"/>
                    <a:pt x="3049" y="608"/>
                  </a:cubicBezTo>
                  <a:cubicBezTo>
                    <a:pt x="2732" y="199"/>
                    <a:pt x="2271" y="0"/>
                    <a:pt x="1812" y="0"/>
                  </a:cubicBez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1"/>
            <p:cNvSpPr/>
            <p:nvPr/>
          </p:nvSpPr>
          <p:spPr>
            <a:xfrm>
              <a:off x="5512137" y="1729154"/>
              <a:ext cx="27531" cy="64150"/>
            </a:xfrm>
            <a:custGeom>
              <a:avLst/>
              <a:gdLst/>
              <a:ahLst/>
              <a:cxnLst/>
              <a:rect l="l" t="t" r="r" b="b"/>
              <a:pathLst>
                <a:path w="403" h="939" extrusionOk="0">
                  <a:moveTo>
                    <a:pt x="81" y="0"/>
                  </a:moveTo>
                  <a:cubicBezTo>
                    <a:pt x="55" y="0"/>
                    <a:pt x="32" y="17"/>
                    <a:pt x="19" y="44"/>
                  </a:cubicBezTo>
                  <a:cubicBezTo>
                    <a:pt x="1" y="62"/>
                    <a:pt x="19" y="99"/>
                    <a:pt x="37" y="135"/>
                  </a:cubicBezTo>
                  <a:cubicBezTo>
                    <a:pt x="201" y="227"/>
                    <a:pt x="256" y="537"/>
                    <a:pt x="165" y="866"/>
                  </a:cubicBezTo>
                  <a:cubicBezTo>
                    <a:pt x="147" y="902"/>
                    <a:pt x="165" y="939"/>
                    <a:pt x="201" y="939"/>
                  </a:cubicBezTo>
                  <a:lnTo>
                    <a:pt x="220" y="939"/>
                  </a:lnTo>
                  <a:cubicBezTo>
                    <a:pt x="238" y="939"/>
                    <a:pt x="274" y="920"/>
                    <a:pt x="274" y="902"/>
                  </a:cubicBezTo>
                  <a:cubicBezTo>
                    <a:pt x="402" y="519"/>
                    <a:pt x="329" y="135"/>
                    <a:pt x="110" y="8"/>
                  </a:cubicBezTo>
                  <a:cubicBezTo>
                    <a:pt x="100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1"/>
            <p:cNvSpPr/>
            <p:nvPr/>
          </p:nvSpPr>
          <p:spPr>
            <a:xfrm>
              <a:off x="5500934" y="1748009"/>
              <a:ext cx="34362" cy="11614"/>
            </a:xfrm>
            <a:custGeom>
              <a:avLst/>
              <a:gdLst/>
              <a:ahLst/>
              <a:cxnLst/>
              <a:rect l="l" t="t" r="r" b="b"/>
              <a:pathLst>
                <a:path w="503" h="170" extrusionOk="0">
                  <a:moveTo>
                    <a:pt x="256" y="1"/>
                  </a:moveTo>
                  <a:cubicBezTo>
                    <a:pt x="187" y="1"/>
                    <a:pt x="119" y="14"/>
                    <a:pt x="55" y="42"/>
                  </a:cubicBezTo>
                  <a:cubicBezTo>
                    <a:pt x="19" y="60"/>
                    <a:pt x="0" y="97"/>
                    <a:pt x="19" y="133"/>
                  </a:cubicBezTo>
                  <a:cubicBezTo>
                    <a:pt x="19" y="151"/>
                    <a:pt x="55" y="170"/>
                    <a:pt x="73" y="170"/>
                  </a:cubicBezTo>
                  <a:lnTo>
                    <a:pt x="92" y="170"/>
                  </a:lnTo>
                  <a:cubicBezTo>
                    <a:pt x="142" y="140"/>
                    <a:pt x="198" y="126"/>
                    <a:pt x="253" y="126"/>
                  </a:cubicBezTo>
                  <a:cubicBezTo>
                    <a:pt x="298" y="126"/>
                    <a:pt x="343" y="135"/>
                    <a:pt x="384" y="151"/>
                  </a:cubicBezTo>
                  <a:cubicBezTo>
                    <a:pt x="392" y="157"/>
                    <a:pt x="402" y="160"/>
                    <a:pt x="411" y="160"/>
                  </a:cubicBezTo>
                  <a:cubicBezTo>
                    <a:pt x="458" y="160"/>
                    <a:pt x="503" y="88"/>
                    <a:pt x="457" y="42"/>
                  </a:cubicBezTo>
                  <a:cubicBezTo>
                    <a:pt x="393" y="14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1"/>
            <p:cNvSpPr/>
            <p:nvPr/>
          </p:nvSpPr>
          <p:spPr>
            <a:xfrm>
              <a:off x="5604432" y="1762082"/>
              <a:ext cx="44951" cy="20017"/>
            </a:xfrm>
            <a:custGeom>
              <a:avLst/>
              <a:gdLst/>
              <a:ahLst/>
              <a:cxnLst/>
              <a:rect l="l" t="t" r="r" b="b"/>
              <a:pathLst>
                <a:path w="658" h="293" extrusionOk="0">
                  <a:moveTo>
                    <a:pt x="329" y="0"/>
                  </a:moveTo>
                  <a:cubicBezTo>
                    <a:pt x="147" y="0"/>
                    <a:pt x="0" y="73"/>
                    <a:pt x="0" y="164"/>
                  </a:cubicBezTo>
                  <a:cubicBezTo>
                    <a:pt x="0" y="237"/>
                    <a:pt x="165" y="292"/>
                    <a:pt x="347" y="292"/>
                  </a:cubicBezTo>
                  <a:cubicBezTo>
                    <a:pt x="530" y="292"/>
                    <a:pt x="658" y="219"/>
                    <a:pt x="658" y="146"/>
                  </a:cubicBezTo>
                  <a:cubicBezTo>
                    <a:pt x="658" y="55"/>
                    <a:pt x="512" y="0"/>
                    <a:pt x="329" y="0"/>
                  </a:cubicBez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1"/>
            <p:cNvSpPr/>
            <p:nvPr/>
          </p:nvSpPr>
          <p:spPr>
            <a:xfrm>
              <a:off x="5715446" y="1766864"/>
              <a:ext cx="44951" cy="19129"/>
            </a:xfrm>
            <a:custGeom>
              <a:avLst/>
              <a:gdLst/>
              <a:ahLst/>
              <a:cxnLst/>
              <a:rect l="l" t="t" r="r" b="b"/>
              <a:pathLst>
                <a:path w="658" h="280" extrusionOk="0">
                  <a:moveTo>
                    <a:pt x="385" y="0"/>
                  </a:moveTo>
                  <a:cubicBezTo>
                    <a:pt x="367" y="0"/>
                    <a:pt x="348" y="1"/>
                    <a:pt x="329" y="3"/>
                  </a:cubicBezTo>
                  <a:cubicBezTo>
                    <a:pt x="146" y="3"/>
                    <a:pt x="0" y="58"/>
                    <a:pt x="0" y="149"/>
                  </a:cubicBezTo>
                  <a:cubicBezTo>
                    <a:pt x="0" y="215"/>
                    <a:pt x="117" y="280"/>
                    <a:pt x="272" y="280"/>
                  </a:cubicBezTo>
                  <a:cubicBezTo>
                    <a:pt x="291" y="280"/>
                    <a:pt x="310" y="279"/>
                    <a:pt x="329" y="277"/>
                  </a:cubicBezTo>
                  <a:cubicBezTo>
                    <a:pt x="511" y="277"/>
                    <a:pt x="657" y="204"/>
                    <a:pt x="657" y="131"/>
                  </a:cubicBezTo>
                  <a:cubicBezTo>
                    <a:pt x="657" y="66"/>
                    <a:pt x="541" y="0"/>
                    <a:pt x="385" y="0"/>
                  </a:cubicBez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1"/>
            <p:cNvSpPr/>
            <p:nvPr/>
          </p:nvSpPr>
          <p:spPr>
            <a:xfrm>
              <a:off x="5494717" y="1538893"/>
              <a:ext cx="236985" cy="220734"/>
            </a:xfrm>
            <a:custGeom>
              <a:avLst/>
              <a:gdLst/>
              <a:ahLst/>
              <a:cxnLst/>
              <a:rect l="l" t="t" r="r" b="b"/>
              <a:pathLst>
                <a:path w="3469" h="3231" extrusionOk="0">
                  <a:moveTo>
                    <a:pt x="2217" y="0"/>
                  </a:moveTo>
                  <a:cubicBezTo>
                    <a:pt x="1907" y="0"/>
                    <a:pt x="1596" y="42"/>
                    <a:pt x="1351" y="91"/>
                  </a:cubicBezTo>
                  <a:cubicBezTo>
                    <a:pt x="913" y="200"/>
                    <a:pt x="548" y="492"/>
                    <a:pt x="347" y="894"/>
                  </a:cubicBezTo>
                  <a:cubicBezTo>
                    <a:pt x="183" y="1186"/>
                    <a:pt x="73" y="1515"/>
                    <a:pt x="37" y="1862"/>
                  </a:cubicBezTo>
                  <a:cubicBezTo>
                    <a:pt x="18" y="2026"/>
                    <a:pt x="0" y="2208"/>
                    <a:pt x="0" y="2373"/>
                  </a:cubicBezTo>
                  <a:lnTo>
                    <a:pt x="0" y="2957"/>
                  </a:lnTo>
                  <a:cubicBezTo>
                    <a:pt x="55" y="2811"/>
                    <a:pt x="201" y="2573"/>
                    <a:pt x="365" y="2573"/>
                  </a:cubicBezTo>
                  <a:cubicBezTo>
                    <a:pt x="566" y="2592"/>
                    <a:pt x="639" y="2646"/>
                    <a:pt x="730" y="2866"/>
                  </a:cubicBezTo>
                  <a:cubicBezTo>
                    <a:pt x="730" y="2866"/>
                    <a:pt x="785" y="3048"/>
                    <a:pt x="785" y="3066"/>
                  </a:cubicBezTo>
                  <a:cubicBezTo>
                    <a:pt x="822" y="3176"/>
                    <a:pt x="876" y="3176"/>
                    <a:pt x="1059" y="3231"/>
                  </a:cubicBezTo>
                  <a:cubicBezTo>
                    <a:pt x="1084" y="1427"/>
                    <a:pt x="2102" y="1148"/>
                    <a:pt x="2730" y="1148"/>
                  </a:cubicBezTo>
                  <a:cubicBezTo>
                    <a:pt x="3011" y="1148"/>
                    <a:pt x="3213" y="1204"/>
                    <a:pt x="3213" y="1204"/>
                  </a:cubicBezTo>
                  <a:cubicBezTo>
                    <a:pt x="3268" y="456"/>
                    <a:pt x="3469" y="419"/>
                    <a:pt x="3231" y="255"/>
                  </a:cubicBezTo>
                  <a:cubicBezTo>
                    <a:pt x="2979" y="64"/>
                    <a:pt x="2599" y="0"/>
                    <a:pt x="2217" y="0"/>
                  </a:cubicBezTo>
                  <a:close/>
                </a:path>
              </a:pathLst>
            </a:custGeom>
            <a:solidFill>
              <a:srgbClr val="1E1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1"/>
            <p:cNvSpPr/>
            <p:nvPr/>
          </p:nvSpPr>
          <p:spPr>
            <a:xfrm>
              <a:off x="5590701" y="1543744"/>
              <a:ext cx="212118" cy="172228"/>
            </a:xfrm>
            <a:custGeom>
              <a:avLst/>
              <a:gdLst/>
              <a:ahLst/>
              <a:cxnLst/>
              <a:rect l="l" t="t" r="r" b="b"/>
              <a:pathLst>
                <a:path w="3105" h="2521" extrusionOk="0">
                  <a:moveTo>
                    <a:pt x="1109" y="0"/>
                  </a:moveTo>
                  <a:cubicBezTo>
                    <a:pt x="898" y="0"/>
                    <a:pt x="701" y="40"/>
                    <a:pt x="585" y="148"/>
                  </a:cubicBezTo>
                  <a:cubicBezTo>
                    <a:pt x="1" y="713"/>
                    <a:pt x="1224" y="1024"/>
                    <a:pt x="1534" y="1079"/>
                  </a:cubicBezTo>
                  <a:cubicBezTo>
                    <a:pt x="2064" y="1170"/>
                    <a:pt x="2356" y="1535"/>
                    <a:pt x="2648" y="2521"/>
                  </a:cubicBezTo>
                  <a:cubicBezTo>
                    <a:pt x="2958" y="1864"/>
                    <a:pt x="3104" y="659"/>
                    <a:pt x="1881" y="148"/>
                  </a:cubicBezTo>
                  <a:cubicBezTo>
                    <a:pt x="1712" y="74"/>
                    <a:pt x="1398" y="0"/>
                    <a:pt x="1109" y="0"/>
                  </a:cubicBezTo>
                  <a:close/>
                </a:path>
              </a:pathLst>
            </a:custGeom>
            <a:solidFill>
              <a:srgbClr val="1E1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1"/>
            <p:cNvSpPr/>
            <p:nvPr/>
          </p:nvSpPr>
          <p:spPr>
            <a:xfrm>
              <a:off x="5664277" y="1820971"/>
              <a:ext cx="47752" cy="18446"/>
            </a:xfrm>
            <a:custGeom>
              <a:avLst/>
              <a:gdLst/>
              <a:ahLst/>
              <a:cxnLst/>
              <a:rect l="l" t="t" r="r" b="b"/>
              <a:pathLst>
                <a:path w="699" h="270" extrusionOk="0">
                  <a:moveTo>
                    <a:pt x="76" y="1"/>
                  </a:moveTo>
                  <a:cubicBezTo>
                    <a:pt x="60" y="1"/>
                    <a:pt x="46" y="5"/>
                    <a:pt x="37" y="14"/>
                  </a:cubicBezTo>
                  <a:cubicBezTo>
                    <a:pt x="1" y="51"/>
                    <a:pt x="1" y="87"/>
                    <a:pt x="37" y="106"/>
                  </a:cubicBezTo>
                  <a:cubicBezTo>
                    <a:pt x="110" y="197"/>
                    <a:pt x="238" y="252"/>
                    <a:pt x="366" y="270"/>
                  </a:cubicBezTo>
                  <a:cubicBezTo>
                    <a:pt x="475" y="270"/>
                    <a:pt x="567" y="233"/>
                    <a:pt x="658" y="160"/>
                  </a:cubicBezTo>
                  <a:cubicBezTo>
                    <a:pt x="698" y="106"/>
                    <a:pt x="659" y="42"/>
                    <a:pt x="613" y="42"/>
                  </a:cubicBezTo>
                  <a:cubicBezTo>
                    <a:pt x="598" y="42"/>
                    <a:pt x="581" y="50"/>
                    <a:pt x="567" y="69"/>
                  </a:cubicBezTo>
                  <a:cubicBezTo>
                    <a:pt x="512" y="116"/>
                    <a:pt x="444" y="140"/>
                    <a:pt x="375" y="140"/>
                  </a:cubicBezTo>
                  <a:cubicBezTo>
                    <a:pt x="283" y="140"/>
                    <a:pt x="191" y="98"/>
                    <a:pt x="129" y="14"/>
                  </a:cubicBezTo>
                  <a:cubicBezTo>
                    <a:pt x="110" y="5"/>
                    <a:pt x="92" y="1"/>
                    <a:pt x="76" y="1"/>
                  </a:cubicBezTo>
                  <a:close/>
                </a:path>
              </a:pathLst>
            </a:custGeom>
            <a:solidFill>
              <a:srgbClr val="3D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1"/>
            <p:cNvSpPr/>
            <p:nvPr/>
          </p:nvSpPr>
          <p:spPr>
            <a:xfrm>
              <a:off x="5545817" y="1487383"/>
              <a:ext cx="234525" cy="137455"/>
            </a:xfrm>
            <a:custGeom>
              <a:avLst/>
              <a:gdLst/>
              <a:ahLst/>
              <a:cxnLst/>
              <a:rect l="l" t="t" r="r" b="b"/>
              <a:pathLst>
                <a:path w="3433" h="2012" extrusionOk="0">
                  <a:moveTo>
                    <a:pt x="1561" y="1"/>
                  </a:moveTo>
                  <a:cubicBezTo>
                    <a:pt x="544" y="1"/>
                    <a:pt x="0" y="334"/>
                    <a:pt x="0" y="334"/>
                  </a:cubicBezTo>
                  <a:lnTo>
                    <a:pt x="147" y="1776"/>
                  </a:lnTo>
                  <a:cubicBezTo>
                    <a:pt x="675" y="1957"/>
                    <a:pt x="1267" y="2012"/>
                    <a:pt x="1789" y="2012"/>
                  </a:cubicBezTo>
                  <a:cubicBezTo>
                    <a:pt x="2582" y="2012"/>
                    <a:pt x="3213" y="1885"/>
                    <a:pt x="3213" y="1885"/>
                  </a:cubicBezTo>
                  <a:cubicBezTo>
                    <a:pt x="3359" y="1374"/>
                    <a:pt x="3432" y="863"/>
                    <a:pt x="3432" y="334"/>
                  </a:cubicBezTo>
                  <a:cubicBezTo>
                    <a:pt x="2696" y="84"/>
                    <a:pt x="2069" y="1"/>
                    <a:pt x="1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61"/>
            <p:cNvSpPr/>
            <p:nvPr/>
          </p:nvSpPr>
          <p:spPr>
            <a:xfrm>
              <a:off x="5714148" y="234447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1"/>
            <p:cNvSpPr/>
            <p:nvPr/>
          </p:nvSpPr>
          <p:spPr>
            <a:xfrm>
              <a:off x="5666805" y="2540271"/>
              <a:ext cx="25003" cy="2500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74"/>
                    <a:pt x="92" y="365"/>
                    <a:pt x="183" y="365"/>
                  </a:cubicBezTo>
                  <a:cubicBezTo>
                    <a:pt x="292" y="365"/>
                    <a:pt x="365" y="274"/>
                    <a:pt x="365" y="183"/>
                  </a:cubicBezTo>
                  <a:cubicBezTo>
                    <a:pt x="365" y="92"/>
                    <a:pt x="292" y="0"/>
                    <a:pt x="183" y="0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1"/>
            <p:cNvSpPr/>
            <p:nvPr/>
          </p:nvSpPr>
          <p:spPr>
            <a:xfrm>
              <a:off x="5724122" y="2263386"/>
              <a:ext cx="116067" cy="34979"/>
            </a:xfrm>
            <a:custGeom>
              <a:avLst/>
              <a:gdLst/>
              <a:ahLst/>
              <a:cxnLst/>
              <a:rect l="l" t="t" r="r" b="b"/>
              <a:pathLst>
                <a:path w="1699" h="512" extrusionOk="0">
                  <a:moveTo>
                    <a:pt x="56" y="1"/>
                  </a:moveTo>
                  <a:cubicBezTo>
                    <a:pt x="19" y="1"/>
                    <a:pt x="1" y="19"/>
                    <a:pt x="1" y="37"/>
                  </a:cubicBezTo>
                  <a:lnTo>
                    <a:pt x="1" y="475"/>
                  </a:lnTo>
                  <a:cubicBezTo>
                    <a:pt x="1" y="494"/>
                    <a:pt x="19" y="512"/>
                    <a:pt x="56" y="512"/>
                  </a:cubicBezTo>
                  <a:lnTo>
                    <a:pt x="1662" y="512"/>
                  </a:lnTo>
                  <a:cubicBezTo>
                    <a:pt x="1680" y="512"/>
                    <a:pt x="1699" y="494"/>
                    <a:pt x="1699" y="475"/>
                  </a:cubicBezTo>
                  <a:lnTo>
                    <a:pt x="1699" y="37"/>
                  </a:lnTo>
                  <a:cubicBezTo>
                    <a:pt x="1699" y="19"/>
                    <a:pt x="1680" y="1"/>
                    <a:pt x="1662" y="1"/>
                  </a:cubicBezTo>
                  <a:close/>
                </a:path>
              </a:pathLst>
            </a:custGeom>
            <a:solidFill>
              <a:srgbClr val="EA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1"/>
            <p:cNvSpPr/>
            <p:nvPr/>
          </p:nvSpPr>
          <p:spPr>
            <a:xfrm>
              <a:off x="5417383" y="1951591"/>
              <a:ext cx="471442" cy="285704"/>
            </a:xfrm>
            <a:custGeom>
              <a:avLst/>
              <a:gdLst/>
              <a:ahLst/>
              <a:cxnLst/>
              <a:rect l="l" t="t" r="r" b="b"/>
              <a:pathLst>
                <a:path w="6901" h="4182" extrusionOk="0">
                  <a:moveTo>
                    <a:pt x="2227" y="1"/>
                  </a:moveTo>
                  <a:lnTo>
                    <a:pt x="0" y="421"/>
                  </a:lnTo>
                  <a:lnTo>
                    <a:pt x="365" y="4181"/>
                  </a:lnTo>
                  <a:lnTo>
                    <a:pt x="4126" y="4181"/>
                  </a:lnTo>
                  <a:lnTo>
                    <a:pt x="6901" y="1626"/>
                  </a:lnTo>
                  <a:lnTo>
                    <a:pt x="3925" y="1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1"/>
            <p:cNvSpPr/>
            <p:nvPr/>
          </p:nvSpPr>
          <p:spPr>
            <a:xfrm>
              <a:off x="5282322" y="1966757"/>
              <a:ext cx="675089" cy="942645"/>
            </a:xfrm>
            <a:custGeom>
              <a:avLst/>
              <a:gdLst/>
              <a:ahLst/>
              <a:cxnLst/>
              <a:rect l="l" t="t" r="r" b="b"/>
              <a:pathLst>
                <a:path w="9882" h="13798" extrusionOk="0">
                  <a:moveTo>
                    <a:pt x="1621" y="1"/>
                  </a:moveTo>
                  <a:cubicBezTo>
                    <a:pt x="1298" y="1"/>
                    <a:pt x="834" y="44"/>
                    <a:pt x="663" y="272"/>
                  </a:cubicBezTo>
                  <a:cubicBezTo>
                    <a:pt x="462" y="546"/>
                    <a:pt x="499" y="947"/>
                    <a:pt x="499" y="1276"/>
                  </a:cubicBezTo>
                  <a:cubicBezTo>
                    <a:pt x="499" y="1696"/>
                    <a:pt x="499" y="2116"/>
                    <a:pt x="480" y="2554"/>
                  </a:cubicBezTo>
                  <a:cubicBezTo>
                    <a:pt x="426" y="4708"/>
                    <a:pt x="225" y="6880"/>
                    <a:pt x="97" y="9034"/>
                  </a:cubicBezTo>
                  <a:cubicBezTo>
                    <a:pt x="42" y="10093"/>
                    <a:pt x="24" y="11170"/>
                    <a:pt x="24" y="12229"/>
                  </a:cubicBezTo>
                  <a:cubicBezTo>
                    <a:pt x="24" y="13037"/>
                    <a:pt x="0" y="13797"/>
                    <a:pt x="505" y="13797"/>
                  </a:cubicBezTo>
                  <a:cubicBezTo>
                    <a:pt x="627" y="13797"/>
                    <a:pt x="781" y="13753"/>
                    <a:pt x="973" y="13653"/>
                  </a:cubicBezTo>
                  <a:cubicBezTo>
                    <a:pt x="1080" y="13602"/>
                    <a:pt x="1765" y="13584"/>
                    <a:pt x="2700" y="13584"/>
                  </a:cubicBezTo>
                  <a:cubicBezTo>
                    <a:pt x="5129" y="13584"/>
                    <a:pt x="9243" y="13708"/>
                    <a:pt x="9243" y="13708"/>
                  </a:cubicBezTo>
                  <a:cubicBezTo>
                    <a:pt x="9243" y="13708"/>
                    <a:pt x="9254" y="13713"/>
                    <a:pt x="9273" y="13713"/>
                  </a:cubicBezTo>
                  <a:cubicBezTo>
                    <a:pt x="9394" y="13713"/>
                    <a:pt x="9817" y="13496"/>
                    <a:pt x="9644" y="10349"/>
                  </a:cubicBezTo>
                  <a:cubicBezTo>
                    <a:pt x="9590" y="9308"/>
                    <a:pt x="9882" y="8304"/>
                    <a:pt x="9772" y="7264"/>
                  </a:cubicBezTo>
                  <a:cubicBezTo>
                    <a:pt x="9717" y="6716"/>
                    <a:pt x="9644" y="6205"/>
                    <a:pt x="9626" y="5675"/>
                  </a:cubicBezTo>
                  <a:cubicBezTo>
                    <a:pt x="9626" y="5128"/>
                    <a:pt x="9663" y="4580"/>
                    <a:pt x="9754" y="4032"/>
                  </a:cubicBezTo>
                  <a:cubicBezTo>
                    <a:pt x="9827" y="3028"/>
                    <a:pt x="9809" y="2006"/>
                    <a:pt x="9681" y="1002"/>
                  </a:cubicBezTo>
                  <a:cubicBezTo>
                    <a:pt x="9097" y="746"/>
                    <a:pt x="7892" y="345"/>
                    <a:pt x="7892" y="345"/>
                  </a:cubicBezTo>
                  <a:lnTo>
                    <a:pt x="4752" y="3211"/>
                  </a:lnTo>
                  <a:lnTo>
                    <a:pt x="1959" y="16"/>
                  </a:lnTo>
                  <a:cubicBezTo>
                    <a:pt x="1959" y="16"/>
                    <a:pt x="1815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1"/>
            <p:cNvSpPr/>
            <p:nvPr/>
          </p:nvSpPr>
          <p:spPr>
            <a:xfrm>
              <a:off x="5863829" y="2363196"/>
              <a:ext cx="195859" cy="245738"/>
            </a:xfrm>
            <a:custGeom>
              <a:avLst/>
              <a:gdLst/>
              <a:ahLst/>
              <a:cxnLst/>
              <a:rect l="l" t="t" r="r" b="b"/>
              <a:pathLst>
                <a:path w="2867" h="3597" extrusionOk="0">
                  <a:moveTo>
                    <a:pt x="2155" y="0"/>
                  </a:moveTo>
                  <a:cubicBezTo>
                    <a:pt x="1662" y="55"/>
                    <a:pt x="1169" y="110"/>
                    <a:pt x="676" y="164"/>
                  </a:cubicBezTo>
                  <a:cubicBezTo>
                    <a:pt x="493" y="183"/>
                    <a:pt x="1" y="146"/>
                    <a:pt x="1" y="402"/>
                  </a:cubicBezTo>
                  <a:cubicBezTo>
                    <a:pt x="37" y="584"/>
                    <a:pt x="92" y="785"/>
                    <a:pt x="165" y="968"/>
                  </a:cubicBezTo>
                  <a:cubicBezTo>
                    <a:pt x="220" y="1132"/>
                    <a:pt x="293" y="1314"/>
                    <a:pt x="366" y="1497"/>
                  </a:cubicBezTo>
                  <a:cubicBezTo>
                    <a:pt x="493" y="1844"/>
                    <a:pt x="621" y="2172"/>
                    <a:pt x="767" y="2519"/>
                  </a:cubicBezTo>
                  <a:cubicBezTo>
                    <a:pt x="954" y="3011"/>
                    <a:pt x="1266" y="3440"/>
                    <a:pt x="1851" y="3440"/>
                  </a:cubicBezTo>
                  <a:cubicBezTo>
                    <a:pt x="1896" y="3440"/>
                    <a:pt x="1942" y="3437"/>
                    <a:pt x="1990" y="3432"/>
                  </a:cubicBezTo>
                  <a:cubicBezTo>
                    <a:pt x="2002" y="3431"/>
                    <a:pt x="2011" y="3430"/>
                    <a:pt x="2016" y="3430"/>
                  </a:cubicBezTo>
                  <a:cubicBezTo>
                    <a:pt x="2110" y="3430"/>
                    <a:pt x="1489" y="3562"/>
                    <a:pt x="1936" y="3596"/>
                  </a:cubicBezTo>
                  <a:cubicBezTo>
                    <a:pt x="2209" y="3596"/>
                    <a:pt x="2483" y="3505"/>
                    <a:pt x="2702" y="3341"/>
                  </a:cubicBezTo>
                  <a:cubicBezTo>
                    <a:pt x="2757" y="3268"/>
                    <a:pt x="2812" y="3176"/>
                    <a:pt x="2812" y="3085"/>
                  </a:cubicBezTo>
                  <a:cubicBezTo>
                    <a:pt x="2867" y="2848"/>
                    <a:pt x="2867" y="2592"/>
                    <a:pt x="2830" y="2337"/>
                  </a:cubicBezTo>
                  <a:cubicBezTo>
                    <a:pt x="2757" y="1953"/>
                    <a:pt x="2648" y="1570"/>
                    <a:pt x="2538" y="1187"/>
                  </a:cubicBezTo>
                  <a:cubicBezTo>
                    <a:pt x="2428" y="822"/>
                    <a:pt x="2319" y="456"/>
                    <a:pt x="2191" y="110"/>
                  </a:cubicBezTo>
                  <a:cubicBezTo>
                    <a:pt x="2228" y="73"/>
                    <a:pt x="2228" y="0"/>
                    <a:pt x="2155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1"/>
            <p:cNvSpPr/>
            <p:nvPr/>
          </p:nvSpPr>
          <p:spPr>
            <a:xfrm>
              <a:off x="5828919" y="2008977"/>
              <a:ext cx="306871" cy="469000"/>
            </a:xfrm>
            <a:custGeom>
              <a:avLst/>
              <a:gdLst/>
              <a:ahLst/>
              <a:cxnLst/>
              <a:rect l="l" t="t" r="r" b="b"/>
              <a:pathLst>
                <a:path w="4492" h="6865" extrusionOk="0">
                  <a:moveTo>
                    <a:pt x="858" y="1"/>
                  </a:moveTo>
                  <a:cubicBezTo>
                    <a:pt x="858" y="1"/>
                    <a:pt x="968" y="147"/>
                    <a:pt x="950" y="165"/>
                  </a:cubicBezTo>
                  <a:lnTo>
                    <a:pt x="858" y="256"/>
                  </a:lnTo>
                  <a:cubicBezTo>
                    <a:pt x="804" y="311"/>
                    <a:pt x="749" y="384"/>
                    <a:pt x="694" y="439"/>
                  </a:cubicBezTo>
                  <a:cubicBezTo>
                    <a:pt x="365" y="822"/>
                    <a:pt x="165" y="1297"/>
                    <a:pt x="110" y="1790"/>
                  </a:cubicBezTo>
                  <a:cubicBezTo>
                    <a:pt x="19" y="2611"/>
                    <a:pt x="0" y="3433"/>
                    <a:pt x="37" y="4254"/>
                  </a:cubicBezTo>
                  <a:cubicBezTo>
                    <a:pt x="19" y="4966"/>
                    <a:pt x="73" y="5696"/>
                    <a:pt x="183" y="6408"/>
                  </a:cubicBezTo>
                  <a:cubicBezTo>
                    <a:pt x="201" y="6536"/>
                    <a:pt x="238" y="6700"/>
                    <a:pt x="292" y="6865"/>
                  </a:cubicBezTo>
                  <a:cubicBezTo>
                    <a:pt x="530" y="6865"/>
                    <a:pt x="767" y="6846"/>
                    <a:pt x="1023" y="6810"/>
                  </a:cubicBezTo>
                  <a:cubicBezTo>
                    <a:pt x="1370" y="6773"/>
                    <a:pt x="1716" y="6719"/>
                    <a:pt x="2063" y="6700"/>
                  </a:cubicBezTo>
                  <a:cubicBezTo>
                    <a:pt x="2428" y="6664"/>
                    <a:pt x="2793" y="6682"/>
                    <a:pt x="3159" y="6646"/>
                  </a:cubicBezTo>
                  <a:cubicBezTo>
                    <a:pt x="3615" y="6591"/>
                    <a:pt x="4053" y="6445"/>
                    <a:pt x="4491" y="6353"/>
                  </a:cubicBezTo>
                  <a:cubicBezTo>
                    <a:pt x="4436" y="6189"/>
                    <a:pt x="4363" y="6025"/>
                    <a:pt x="4272" y="5879"/>
                  </a:cubicBezTo>
                  <a:cubicBezTo>
                    <a:pt x="4217" y="5733"/>
                    <a:pt x="4181" y="5587"/>
                    <a:pt x="4144" y="5441"/>
                  </a:cubicBezTo>
                  <a:cubicBezTo>
                    <a:pt x="4071" y="5185"/>
                    <a:pt x="3998" y="4911"/>
                    <a:pt x="3907" y="4637"/>
                  </a:cubicBezTo>
                  <a:cubicBezTo>
                    <a:pt x="3816" y="4345"/>
                    <a:pt x="3688" y="4072"/>
                    <a:pt x="3505" y="3816"/>
                  </a:cubicBezTo>
                  <a:cubicBezTo>
                    <a:pt x="3323" y="3560"/>
                    <a:pt x="2593" y="1698"/>
                    <a:pt x="2264" y="1114"/>
                  </a:cubicBezTo>
                  <a:cubicBezTo>
                    <a:pt x="2081" y="767"/>
                    <a:pt x="1826" y="475"/>
                    <a:pt x="1516" y="256"/>
                  </a:cubicBezTo>
                  <a:cubicBezTo>
                    <a:pt x="1297" y="147"/>
                    <a:pt x="1077" y="74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1"/>
            <p:cNvSpPr/>
            <p:nvPr/>
          </p:nvSpPr>
          <p:spPr>
            <a:xfrm>
              <a:off x="5830832" y="2111451"/>
              <a:ext cx="93796" cy="292194"/>
            </a:xfrm>
            <a:custGeom>
              <a:avLst/>
              <a:gdLst/>
              <a:ahLst/>
              <a:cxnLst/>
              <a:rect l="l" t="t" r="r" b="b"/>
              <a:pathLst>
                <a:path w="1373" h="4277" extrusionOk="0">
                  <a:moveTo>
                    <a:pt x="1313" y="1"/>
                  </a:moveTo>
                  <a:cubicBezTo>
                    <a:pt x="1302" y="1"/>
                    <a:pt x="1292" y="5"/>
                    <a:pt x="1287" y="16"/>
                  </a:cubicBezTo>
                  <a:cubicBezTo>
                    <a:pt x="1122" y="344"/>
                    <a:pt x="995" y="673"/>
                    <a:pt x="885" y="1020"/>
                  </a:cubicBezTo>
                  <a:cubicBezTo>
                    <a:pt x="776" y="1385"/>
                    <a:pt x="684" y="1750"/>
                    <a:pt x="557" y="2115"/>
                  </a:cubicBezTo>
                  <a:cubicBezTo>
                    <a:pt x="411" y="2462"/>
                    <a:pt x="319" y="2827"/>
                    <a:pt x="264" y="3210"/>
                  </a:cubicBezTo>
                  <a:cubicBezTo>
                    <a:pt x="191" y="3539"/>
                    <a:pt x="82" y="3886"/>
                    <a:pt x="27" y="4233"/>
                  </a:cubicBezTo>
                  <a:cubicBezTo>
                    <a:pt x="0" y="4259"/>
                    <a:pt x="23" y="4276"/>
                    <a:pt x="51" y="4276"/>
                  </a:cubicBezTo>
                  <a:cubicBezTo>
                    <a:pt x="61" y="4276"/>
                    <a:pt x="72" y="4274"/>
                    <a:pt x="82" y="4269"/>
                  </a:cubicBezTo>
                  <a:cubicBezTo>
                    <a:pt x="246" y="3959"/>
                    <a:pt x="337" y="3630"/>
                    <a:pt x="374" y="3283"/>
                  </a:cubicBezTo>
                  <a:cubicBezTo>
                    <a:pt x="429" y="2918"/>
                    <a:pt x="520" y="2572"/>
                    <a:pt x="630" y="2243"/>
                  </a:cubicBezTo>
                  <a:cubicBezTo>
                    <a:pt x="776" y="1860"/>
                    <a:pt x="885" y="1476"/>
                    <a:pt x="995" y="1093"/>
                  </a:cubicBezTo>
                  <a:cubicBezTo>
                    <a:pt x="1086" y="746"/>
                    <a:pt x="1232" y="399"/>
                    <a:pt x="1360" y="52"/>
                  </a:cubicBezTo>
                  <a:cubicBezTo>
                    <a:pt x="1373" y="27"/>
                    <a:pt x="1340" y="1"/>
                    <a:pt x="1313" y="1"/>
                  </a:cubicBezTo>
                  <a:close/>
                </a:path>
              </a:pathLst>
            </a:custGeom>
            <a:solidFill>
              <a:srgbClr val="2F3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1"/>
            <p:cNvSpPr/>
            <p:nvPr/>
          </p:nvSpPr>
          <p:spPr>
            <a:xfrm>
              <a:off x="5125537" y="1962863"/>
              <a:ext cx="315615" cy="501382"/>
            </a:xfrm>
            <a:custGeom>
              <a:avLst/>
              <a:gdLst/>
              <a:ahLst/>
              <a:cxnLst/>
              <a:rect l="l" t="t" r="r" b="b"/>
              <a:pathLst>
                <a:path w="4620" h="7339" extrusionOk="0">
                  <a:moveTo>
                    <a:pt x="3816" y="0"/>
                  </a:moveTo>
                  <a:cubicBezTo>
                    <a:pt x="3031" y="165"/>
                    <a:pt x="2410" y="493"/>
                    <a:pt x="2027" y="1150"/>
                  </a:cubicBezTo>
                  <a:cubicBezTo>
                    <a:pt x="1808" y="1497"/>
                    <a:pt x="1662" y="1899"/>
                    <a:pt x="1479" y="2264"/>
                  </a:cubicBezTo>
                  <a:cubicBezTo>
                    <a:pt x="1297" y="2647"/>
                    <a:pt x="1041" y="2976"/>
                    <a:pt x="877" y="3341"/>
                  </a:cubicBezTo>
                  <a:cubicBezTo>
                    <a:pt x="767" y="3651"/>
                    <a:pt x="694" y="3962"/>
                    <a:pt x="639" y="4290"/>
                  </a:cubicBezTo>
                  <a:cubicBezTo>
                    <a:pt x="585" y="4692"/>
                    <a:pt x="493" y="5093"/>
                    <a:pt x="402" y="5477"/>
                  </a:cubicBezTo>
                  <a:cubicBezTo>
                    <a:pt x="311" y="5860"/>
                    <a:pt x="220" y="6243"/>
                    <a:pt x="110" y="6627"/>
                  </a:cubicBezTo>
                  <a:lnTo>
                    <a:pt x="1" y="6992"/>
                  </a:lnTo>
                  <a:cubicBezTo>
                    <a:pt x="347" y="7101"/>
                    <a:pt x="712" y="7156"/>
                    <a:pt x="1078" y="7174"/>
                  </a:cubicBezTo>
                  <a:cubicBezTo>
                    <a:pt x="1447" y="7174"/>
                    <a:pt x="1807" y="7113"/>
                    <a:pt x="2171" y="7113"/>
                  </a:cubicBezTo>
                  <a:cubicBezTo>
                    <a:pt x="2293" y="7113"/>
                    <a:pt x="2415" y="7120"/>
                    <a:pt x="2538" y="7138"/>
                  </a:cubicBezTo>
                  <a:cubicBezTo>
                    <a:pt x="3104" y="7247"/>
                    <a:pt x="3670" y="7321"/>
                    <a:pt x="4254" y="7339"/>
                  </a:cubicBezTo>
                  <a:lnTo>
                    <a:pt x="4327" y="7339"/>
                  </a:lnTo>
                  <a:cubicBezTo>
                    <a:pt x="4546" y="7028"/>
                    <a:pt x="4619" y="6663"/>
                    <a:pt x="4564" y="6316"/>
                  </a:cubicBezTo>
                  <a:cubicBezTo>
                    <a:pt x="4473" y="5586"/>
                    <a:pt x="4199" y="4911"/>
                    <a:pt x="4035" y="4217"/>
                  </a:cubicBezTo>
                  <a:cubicBezTo>
                    <a:pt x="3852" y="3432"/>
                    <a:pt x="3798" y="2647"/>
                    <a:pt x="3871" y="1862"/>
                  </a:cubicBezTo>
                  <a:cubicBezTo>
                    <a:pt x="3925" y="1515"/>
                    <a:pt x="3944" y="1187"/>
                    <a:pt x="3925" y="858"/>
                  </a:cubicBezTo>
                  <a:cubicBezTo>
                    <a:pt x="3907" y="712"/>
                    <a:pt x="3871" y="566"/>
                    <a:pt x="3816" y="438"/>
                  </a:cubicBezTo>
                  <a:cubicBezTo>
                    <a:pt x="3761" y="292"/>
                    <a:pt x="3852" y="0"/>
                    <a:pt x="38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1"/>
            <p:cNvSpPr/>
            <p:nvPr/>
          </p:nvSpPr>
          <p:spPr>
            <a:xfrm>
              <a:off x="5247754" y="2113159"/>
              <a:ext cx="108553" cy="329290"/>
            </a:xfrm>
            <a:custGeom>
              <a:avLst/>
              <a:gdLst/>
              <a:ahLst/>
              <a:cxnLst/>
              <a:rect l="l" t="t" r="r" b="b"/>
              <a:pathLst>
                <a:path w="1589" h="4820" extrusionOk="0">
                  <a:moveTo>
                    <a:pt x="437" y="0"/>
                  </a:moveTo>
                  <a:cubicBezTo>
                    <a:pt x="407" y="0"/>
                    <a:pt x="372" y="28"/>
                    <a:pt x="384" y="64"/>
                  </a:cubicBezTo>
                  <a:cubicBezTo>
                    <a:pt x="512" y="484"/>
                    <a:pt x="731" y="904"/>
                    <a:pt x="840" y="1342"/>
                  </a:cubicBezTo>
                  <a:cubicBezTo>
                    <a:pt x="932" y="1689"/>
                    <a:pt x="859" y="2054"/>
                    <a:pt x="932" y="2401"/>
                  </a:cubicBezTo>
                  <a:cubicBezTo>
                    <a:pt x="603" y="1962"/>
                    <a:pt x="420" y="1415"/>
                    <a:pt x="74" y="1013"/>
                  </a:cubicBezTo>
                  <a:cubicBezTo>
                    <a:pt x="68" y="1003"/>
                    <a:pt x="61" y="998"/>
                    <a:pt x="52" y="998"/>
                  </a:cubicBezTo>
                  <a:cubicBezTo>
                    <a:pt x="29" y="998"/>
                    <a:pt x="1" y="1028"/>
                    <a:pt x="1" y="1068"/>
                  </a:cubicBezTo>
                  <a:cubicBezTo>
                    <a:pt x="147" y="1342"/>
                    <a:pt x="293" y="1616"/>
                    <a:pt x="475" y="1871"/>
                  </a:cubicBezTo>
                  <a:cubicBezTo>
                    <a:pt x="585" y="2090"/>
                    <a:pt x="731" y="2309"/>
                    <a:pt x="895" y="2510"/>
                  </a:cubicBezTo>
                  <a:cubicBezTo>
                    <a:pt x="895" y="2510"/>
                    <a:pt x="895" y="2510"/>
                    <a:pt x="913" y="2528"/>
                  </a:cubicBezTo>
                  <a:lnTo>
                    <a:pt x="950" y="2565"/>
                  </a:lnTo>
                  <a:lnTo>
                    <a:pt x="986" y="2565"/>
                  </a:lnTo>
                  <a:cubicBezTo>
                    <a:pt x="1132" y="2930"/>
                    <a:pt x="1224" y="3332"/>
                    <a:pt x="1278" y="3733"/>
                  </a:cubicBezTo>
                  <a:cubicBezTo>
                    <a:pt x="1297" y="4098"/>
                    <a:pt x="1388" y="4463"/>
                    <a:pt x="1516" y="4792"/>
                  </a:cubicBezTo>
                  <a:cubicBezTo>
                    <a:pt x="1522" y="4812"/>
                    <a:pt x="1534" y="4820"/>
                    <a:pt x="1546" y="4820"/>
                  </a:cubicBezTo>
                  <a:cubicBezTo>
                    <a:pt x="1567" y="4820"/>
                    <a:pt x="1589" y="4797"/>
                    <a:pt x="1589" y="4774"/>
                  </a:cubicBezTo>
                  <a:cubicBezTo>
                    <a:pt x="1516" y="4354"/>
                    <a:pt x="1443" y="3952"/>
                    <a:pt x="1388" y="3551"/>
                  </a:cubicBezTo>
                  <a:cubicBezTo>
                    <a:pt x="1315" y="3167"/>
                    <a:pt x="1205" y="2784"/>
                    <a:pt x="1078" y="2419"/>
                  </a:cubicBezTo>
                  <a:cubicBezTo>
                    <a:pt x="1023" y="2200"/>
                    <a:pt x="1023" y="1962"/>
                    <a:pt x="1041" y="1743"/>
                  </a:cubicBezTo>
                  <a:cubicBezTo>
                    <a:pt x="1023" y="1561"/>
                    <a:pt x="1005" y="1396"/>
                    <a:pt x="950" y="1232"/>
                  </a:cubicBezTo>
                  <a:cubicBezTo>
                    <a:pt x="804" y="812"/>
                    <a:pt x="658" y="411"/>
                    <a:pt x="475" y="27"/>
                  </a:cubicBezTo>
                  <a:cubicBezTo>
                    <a:pt x="469" y="8"/>
                    <a:pt x="454" y="0"/>
                    <a:pt x="437" y="0"/>
                  </a:cubicBezTo>
                  <a:close/>
                </a:path>
              </a:pathLst>
            </a:custGeom>
            <a:solidFill>
              <a:srgbClr val="2F3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1"/>
            <p:cNvSpPr/>
            <p:nvPr/>
          </p:nvSpPr>
          <p:spPr>
            <a:xfrm>
              <a:off x="5461037" y="1913744"/>
              <a:ext cx="525069" cy="557198"/>
            </a:xfrm>
            <a:custGeom>
              <a:avLst/>
              <a:gdLst/>
              <a:ahLst/>
              <a:cxnLst/>
              <a:rect l="l" t="t" r="r" b="b"/>
              <a:pathLst>
                <a:path w="7686" h="8156" extrusionOk="0">
                  <a:moveTo>
                    <a:pt x="3811" y="0"/>
                  </a:moveTo>
                  <a:cubicBezTo>
                    <a:pt x="3692" y="0"/>
                    <a:pt x="3574" y="57"/>
                    <a:pt x="3505" y="172"/>
                  </a:cubicBezTo>
                  <a:lnTo>
                    <a:pt x="110" y="5301"/>
                  </a:lnTo>
                  <a:cubicBezTo>
                    <a:pt x="0" y="5484"/>
                    <a:pt x="37" y="5703"/>
                    <a:pt x="219" y="5812"/>
                  </a:cubicBezTo>
                  <a:lnTo>
                    <a:pt x="3651" y="8094"/>
                  </a:lnTo>
                  <a:cubicBezTo>
                    <a:pt x="3720" y="8135"/>
                    <a:pt x="3793" y="8156"/>
                    <a:pt x="3865" y="8156"/>
                  </a:cubicBezTo>
                  <a:cubicBezTo>
                    <a:pt x="3985" y="8156"/>
                    <a:pt x="4101" y="8099"/>
                    <a:pt x="4181" y="7985"/>
                  </a:cubicBezTo>
                  <a:lnTo>
                    <a:pt x="7576" y="2855"/>
                  </a:lnTo>
                  <a:cubicBezTo>
                    <a:pt x="7686" y="2691"/>
                    <a:pt x="7631" y="2453"/>
                    <a:pt x="7466" y="2344"/>
                  </a:cubicBezTo>
                  <a:lnTo>
                    <a:pt x="4016" y="62"/>
                  </a:lnTo>
                  <a:cubicBezTo>
                    <a:pt x="3955" y="21"/>
                    <a:pt x="3883" y="0"/>
                    <a:pt x="3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1"/>
            <p:cNvSpPr/>
            <p:nvPr/>
          </p:nvSpPr>
          <p:spPr>
            <a:xfrm>
              <a:off x="5461037" y="2071349"/>
              <a:ext cx="525069" cy="400546"/>
            </a:xfrm>
            <a:custGeom>
              <a:avLst/>
              <a:gdLst/>
              <a:ahLst/>
              <a:cxnLst/>
              <a:rect l="l" t="t" r="r" b="b"/>
              <a:pathLst>
                <a:path w="7686" h="5863" extrusionOk="0">
                  <a:moveTo>
                    <a:pt x="7430" y="0"/>
                  </a:moveTo>
                  <a:cubicBezTo>
                    <a:pt x="7430" y="37"/>
                    <a:pt x="7412" y="55"/>
                    <a:pt x="7393" y="73"/>
                  </a:cubicBezTo>
                  <a:lnTo>
                    <a:pt x="3998" y="5221"/>
                  </a:lnTo>
                  <a:cubicBezTo>
                    <a:pt x="3927" y="5327"/>
                    <a:pt x="3803" y="5388"/>
                    <a:pt x="3680" y="5388"/>
                  </a:cubicBezTo>
                  <a:cubicBezTo>
                    <a:pt x="3612" y="5388"/>
                    <a:pt x="3545" y="5370"/>
                    <a:pt x="3487" y="5331"/>
                  </a:cubicBezTo>
                  <a:lnTo>
                    <a:pt x="55" y="3067"/>
                  </a:lnTo>
                  <a:lnTo>
                    <a:pt x="55" y="3067"/>
                  </a:lnTo>
                  <a:cubicBezTo>
                    <a:pt x="0" y="3232"/>
                    <a:pt x="55" y="3414"/>
                    <a:pt x="201" y="3524"/>
                  </a:cubicBezTo>
                  <a:lnTo>
                    <a:pt x="3651" y="5806"/>
                  </a:lnTo>
                  <a:cubicBezTo>
                    <a:pt x="3709" y="5844"/>
                    <a:pt x="3777" y="5863"/>
                    <a:pt x="3844" y="5863"/>
                  </a:cubicBezTo>
                  <a:cubicBezTo>
                    <a:pt x="3968" y="5863"/>
                    <a:pt x="4092" y="5802"/>
                    <a:pt x="4162" y="5696"/>
                  </a:cubicBezTo>
                  <a:lnTo>
                    <a:pt x="7558" y="566"/>
                  </a:lnTo>
                  <a:cubicBezTo>
                    <a:pt x="7686" y="384"/>
                    <a:pt x="7649" y="146"/>
                    <a:pt x="7466" y="19"/>
                  </a:cubicBezTo>
                  <a:lnTo>
                    <a:pt x="7430" y="0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1"/>
            <p:cNvSpPr/>
            <p:nvPr/>
          </p:nvSpPr>
          <p:spPr>
            <a:xfrm>
              <a:off x="5767776" y="1946126"/>
              <a:ext cx="149746" cy="131511"/>
            </a:xfrm>
            <a:custGeom>
              <a:avLst/>
              <a:gdLst/>
              <a:ahLst/>
              <a:cxnLst/>
              <a:rect l="l" t="t" r="r" b="b"/>
              <a:pathLst>
                <a:path w="2192" h="1925" extrusionOk="0">
                  <a:moveTo>
                    <a:pt x="549" y="154"/>
                  </a:moveTo>
                  <a:lnTo>
                    <a:pt x="2009" y="1121"/>
                  </a:lnTo>
                  <a:lnTo>
                    <a:pt x="1607" y="1742"/>
                  </a:lnTo>
                  <a:lnTo>
                    <a:pt x="147" y="775"/>
                  </a:lnTo>
                  <a:lnTo>
                    <a:pt x="549" y="154"/>
                  </a:lnTo>
                  <a:close/>
                  <a:moveTo>
                    <a:pt x="553" y="0"/>
                  </a:moveTo>
                  <a:cubicBezTo>
                    <a:pt x="529" y="0"/>
                    <a:pt x="507" y="13"/>
                    <a:pt x="494" y="26"/>
                  </a:cubicBezTo>
                  <a:lnTo>
                    <a:pt x="1" y="775"/>
                  </a:lnTo>
                  <a:cubicBezTo>
                    <a:pt x="1" y="793"/>
                    <a:pt x="1" y="811"/>
                    <a:pt x="1" y="829"/>
                  </a:cubicBezTo>
                  <a:cubicBezTo>
                    <a:pt x="1" y="848"/>
                    <a:pt x="19" y="848"/>
                    <a:pt x="37" y="866"/>
                  </a:cubicBezTo>
                  <a:lnTo>
                    <a:pt x="1589" y="1925"/>
                  </a:lnTo>
                  <a:lnTo>
                    <a:pt x="1626" y="1925"/>
                  </a:lnTo>
                  <a:cubicBezTo>
                    <a:pt x="1644" y="1925"/>
                    <a:pt x="1680" y="1906"/>
                    <a:pt x="1680" y="1888"/>
                  </a:cubicBezTo>
                  <a:lnTo>
                    <a:pt x="2173" y="1158"/>
                  </a:lnTo>
                  <a:cubicBezTo>
                    <a:pt x="2192" y="1140"/>
                    <a:pt x="2192" y="1121"/>
                    <a:pt x="2192" y="1103"/>
                  </a:cubicBezTo>
                  <a:cubicBezTo>
                    <a:pt x="2173" y="1085"/>
                    <a:pt x="2173" y="1067"/>
                    <a:pt x="2155" y="1048"/>
                  </a:cubicBezTo>
                  <a:lnTo>
                    <a:pt x="585" y="8"/>
                  </a:lnTo>
                  <a:cubicBezTo>
                    <a:pt x="574" y="3"/>
                    <a:pt x="564" y="0"/>
                    <a:pt x="553" y="0"/>
                  </a:cubicBezTo>
                  <a:close/>
                </a:path>
              </a:pathLst>
            </a:custGeom>
            <a:solidFill>
              <a:srgbClr val="001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1"/>
            <p:cNvSpPr/>
            <p:nvPr/>
          </p:nvSpPr>
          <p:spPr>
            <a:xfrm>
              <a:off x="5625610" y="1813797"/>
              <a:ext cx="78631" cy="27805"/>
            </a:xfrm>
            <a:custGeom>
              <a:avLst/>
              <a:gdLst/>
              <a:ahLst/>
              <a:cxnLst/>
              <a:rect l="l" t="t" r="r" b="b"/>
              <a:pathLst>
                <a:path w="1151" h="407" extrusionOk="0">
                  <a:moveTo>
                    <a:pt x="1066" y="1"/>
                  </a:moveTo>
                  <a:cubicBezTo>
                    <a:pt x="1037" y="1"/>
                    <a:pt x="1005" y="10"/>
                    <a:pt x="987" y="10"/>
                  </a:cubicBezTo>
                  <a:cubicBezTo>
                    <a:pt x="658" y="10"/>
                    <a:pt x="311" y="28"/>
                    <a:pt x="1" y="65"/>
                  </a:cubicBezTo>
                  <a:cubicBezTo>
                    <a:pt x="155" y="290"/>
                    <a:pt x="401" y="407"/>
                    <a:pt x="629" y="407"/>
                  </a:cubicBezTo>
                  <a:cubicBezTo>
                    <a:pt x="807" y="407"/>
                    <a:pt x="974" y="336"/>
                    <a:pt x="1078" y="192"/>
                  </a:cubicBezTo>
                  <a:cubicBezTo>
                    <a:pt x="1114" y="138"/>
                    <a:pt x="1151" y="101"/>
                    <a:pt x="1133" y="46"/>
                  </a:cubicBezTo>
                  <a:cubicBezTo>
                    <a:pt x="1124" y="10"/>
                    <a:pt x="1096" y="1"/>
                    <a:pt x="1066" y="1"/>
                  </a:cubicBezTo>
                  <a:close/>
                </a:path>
              </a:pathLst>
            </a:custGeom>
            <a:solidFill>
              <a:srgbClr val="FC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1"/>
            <p:cNvSpPr/>
            <p:nvPr/>
          </p:nvSpPr>
          <p:spPr>
            <a:xfrm>
              <a:off x="5586944" y="1692195"/>
              <a:ext cx="61210" cy="20085"/>
            </a:xfrm>
            <a:custGeom>
              <a:avLst/>
              <a:gdLst/>
              <a:ahLst/>
              <a:cxnLst/>
              <a:rect l="l" t="t" r="r" b="b"/>
              <a:pathLst>
                <a:path w="896" h="294" extrusionOk="0">
                  <a:moveTo>
                    <a:pt x="676" y="1"/>
                  </a:moveTo>
                  <a:cubicBezTo>
                    <a:pt x="512" y="1"/>
                    <a:pt x="348" y="19"/>
                    <a:pt x="202" y="37"/>
                  </a:cubicBezTo>
                  <a:cubicBezTo>
                    <a:pt x="92" y="37"/>
                    <a:pt x="1" y="56"/>
                    <a:pt x="1" y="183"/>
                  </a:cubicBezTo>
                  <a:cubicBezTo>
                    <a:pt x="1" y="283"/>
                    <a:pt x="78" y="294"/>
                    <a:pt x="164" y="294"/>
                  </a:cubicBezTo>
                  <a:cubicBezTo>
                    <a:pt x="189" y="294"/>
                    <a:pt x="214" y="293"/>
                    <a:pt x="238" y="293"/>
                  </a:cubicBezTo>
                  <a:cubicBezTo>
                    <a:pt x="384" y="293"/>
                    <a:pt x="549" y="293"/>
                    <a:pt x="695" y="275"/>
                  </a:cubicBezTo>
                  <a:cubicBezTo>
                    <a:pt x="786" y="275"/>
                    <a:pt x="895" y="275"/>
                    <a:pt x="877" y="129"/>
                  </a:cubicBezTo>
                  <a:cubicBezTo>
                    <a:pt x="877" y="1"/>
                    <a:pt x="768" y="1"/>
                    <a:pt x="676" y="1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1"/>
            <p:cNvSpPr/>
            <p:nvPr/>
          </p:nvSpPr>
          <p:spPr>
            <a:xfrm>
              <a:off x="5694200" y="1691990"/>
              <a:ext cx="45020" cy="18992"/>
            </a:xfrm>
            <a:custGeom>
              <a:avLst/>
              <a:gdLst/>
              <a:ahLst/>
              <a:cxnLst/>
              <a:rect l="l" t="t" r="r" b="b"/>
              <a:pathLst>
                <a:path w="659" h="278" extrusionOk="0">
                  <a:moveTo>
                    <a:pt x="527" y="0"/>
                  </a:moveTo>
                  <a:cubicBezTo>
                    <a:pt x="517" y="0"/>
                    <a:pt x="506" y="2"/>
                    <a:pt x="494" y="4"/>
                  </a:cubicBezTo>
                  <a:cubicBezTo>
                    <a:pt x="384" y="4"/>
                    <a:pt x="275" y="4"/>
                    <a:pt x="147" y="22"/>
                  </a:cubicBezTo>
                  <a:cubicBezTo>
                    <a:pt x="19" y="40"/>
                    <a:pt x="1" y="59"/>
                    <a:pt x="1" y="168"/>
                  </a:cubicBezTo>
                  <a:cubicBezTo>
                    <a:pt x="1" y="259"/>
                    <a:pt x="74" y="259"/>
                    <a:pt x="147" y="278"/>
                  </a:cubicBezTo>
                  <a:lnTo>
                    <a:pt x="494" y="278"/>
                  </a:lnTo>
                  <a:cubicBezTo>
                    <a:pt x="622" y="278"/>
                    <a:pt x="658" y="223"/>
                    <a:pt x="640" y="132"/>
                  </a:cubicBezTo>
                  <a:cubicBezTo>
                    <a:pt x="640" y="52"/>
                    <a:pt x="598" y="0"/>
                    <a:pt x="527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1"/>
            <p:cNvSpPr/>
            <p:nvPr/>
          </p:nvSpPr>
          <p:spPr>
            <a:xfrm>
              <a:off x="5660520" y="1760784"/>
              <a:ext cx="29854" cy="42015"/>
            </a:xfrm>
            <a:custGeom>
              <a:avLst/>
              <a:gdLst/>
              <a:ahLst/>
              <a:cxnLst/>
              <a:rect l="l" t="t" r="r" b="b"/>
              <a:pathLst>
                <a:path w="437" h="615" extrusionOk="0">
                  <a:moveTo>
                    <a:pt x="348" y="1"/>
                  </a:moveTo>
                  <a:cubicBezTo>
                    <a:pt x="275" y="56"/>
                    <a:pt x="257" y="147"/>
                    <a:pt x="275" y="220"/>
                  </a:cubicBezTo>
                  <a:cubicBezTo>
                    <a:pt x="309" y="372"/>
                    <a:pt x="311" y="478"/>
                    <a:pt x="137" y="478"/>
                  </a:cubicBezTo>
                  <a:cubicBezTo>
                    <a:pt x="123" y="478"/>
                    <a:pt x="108" y="477"/>
                    <a:pt x="92" y="476"/>
                  </a:cubicBezTo>
                  <a:cubicBezTo>
                    <a:pt x="86" y="472"/>
                    <a:pt x="79" y="471"/>
                    <a:pt x="72" y="471"/>
                  </a:cubicBezTo>
                  <a:cubicBezTo>
                    <a:pt x="43" y="471"/>
                    <a:pt x="16" y="500"/>
                    <a:pt x="1" y="530"/>
                  </a:cubicBezTo>
                  <a:cubicBezTo>
                    <a:pt x="1" y="603"/>
                    <a:pt x="56" y="603"/>
                    <a:pt x="110" y="603"/>
                  </a:cubicBezTo>
                  <a:cubicBezTo>
                    <a:pt x="133" y="611"/>
                    <a:pt x="155" y="614"/>
                    <a:pt x="176" y="614"/>
                  </a:cubicBezTo>
                  <a:cubicBezTo>
                    <a:pt x="316" y="614"/>
                    <a:pt x="437" y="472"/>
                    <a:pt x="421" y="329"/>
                  </a:cubicBezTo>
                  <a:cubicBezTo>
                    <a:pt x="403" y="220"/>
                    <a:pt x="384" y="110"/>
                    <a:pt x="348" y="1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1"/>
            <p:cNvSpPr/>
            <p:nvPr/>
          </p:nvSpPr>
          <p:spPr>
            <a:xfrm>
              <a:off x="5609420" y="1739401"/>
              <a:ext cx="21109" cy="19197"/>
            </a:xfrm>
            <a:custGeom>
              <a:avLst/>
              <a:gdLst/>
              <a:ahLst/>
              <a:cxnLst/>
              <a:rect l="l" t="t" r="r" b="b"/>
              <a:pathLst>
                <a:path w="309" h="281" extrusionOk="0">
                  <a:moveTo>
                    <a:pt x="137" y="0"/>
                  </a:moveTo>
                  <a:cubicBezTo>
                    <a:pt x="74" y="0"/>
                    <a:pt x="16" y="52"/>
                    <a:pt x="1" y="131"/>
                  </a:cubicBezTo>
                  <a:cubicBezTo>
                    <a:pt x="1" y="223"/>
                    <a:pt x="55" y="277"/>
                    <a:pt x="147" y="277"/>
                  </a:cubicBezTo>
                  <a:cubicBezTo>
                    <a:pt x="156" y="279"/>
                    <a:pt x="165" y="280"/>
                    <a:pt x="174" y="280"/>
                  </a:cubicBezTo>
                  <a:cubicBezTo>
                    <a:pt x="252" y="280"/>
                    <a:pt x="309" y="213"/>
                    <a:pt x="293" y="131"/>
                  </a:cubicBezTo>
                  <a:cubicBezTo>
                    <a:pt x="309" y="66"/>
                    <a:pt x="252" y="1"/>
                    <a:pt x="188" y="1"/>
                  </a:cubicBezTo>
                  <a:cubicBezTo>
                    <a:pt x="180" y="1"/>
                    <a:pt x="173" y="2"/>
                    <a:pt x="165" y="4"/>
                  </a:cubicBezTo>
                  <a:cubicBezTo>
                    <a:pt x="155" y="1"/>
                    <a:pt x="146" y="0"/>
                    <a:pt x="137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1"/>
            <p:cNvSpPr/>
            <p:nvPr/>
          </p:nvSpPr>
          <p:spPr>
            <a:xfrm>
              <a:off x="5699802" y="1738171"/>
              <a:ext cx="21929" cy="20085"/>
            </a:xfrm>
            <a:custGeom>
              <a:avLst/>
              <a:gdLst/>
              <a:ahLst/>
              <a:cxnLst/>
              <a:rect l="l" t="t" r="r" b="b"/>
              <a:pathLst>
                <a:path w="321" h="294" extrusionOk="0">
                  <a:moveTo>
                    <a:pt x="146" y="0"/>
                  </a:moveTo>
                  <a:cubicBezTo>
                    <a:pt x="69" y="0"/>
                    <a:pt x="10" y="66"/>
                    <a:pt x="10" y="131"/>
                  </a:cubicBezTo>
                  <a:cubicBezTo>
                    <a:pt x="0" y="239"/>
                    <a:pt x="80" y="294"/>
                    <a:pt x="158" y="294"/>
                  </a:cubicBezTo>
                  <a:cubicBezTo>
                    <a:pt x="226" y="294"/>
                    <a:pt x="294" y="252"/>
                    <a:pt x="302" y="168"/>
                  </a:cubicBezTo>
                  <a:cubicBezTo>
                    <a:pt x="320" y="76"/>
                    <a:pt x="247" y="3"/>
                    <a:pt x="174" y="3"/>
                  </a:cubicBezTo>
                  <a:cubicBezTo>
                    <a:pt x="165" y="1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1"/>
            <p:cNvSpPr/>
            <p:nvPr/>
          </p:nvSpPr>
          <p:spPr>
            <a:xfrm>
              <a:off x="5701715" y="2284632"/>
              <a:ext cx="395407" cy="352108"/>
            </a:xfrm>
            <a:custGeom>
              <a:avLst/>
              <a:gdLst/>
              <a:ahLst/>
              <a:cxnLst/>
              <a:rect l="l" t="t" r="r" b="b"/>
              <a:pathLst>
                <a:path w="5788" h="5154" extrusionOk="0">
                  <a:moveTo>
                    <a:pt x="1497" y="0"/>
                  </a:moveTo>
                  <a:lnTo>
                    <a:pt x="0" y="1698"/>
                  </a:lnTo>
                  <a:cubicBezTo>
                    <a:pt x="603" y="2282"/>
                    <a:pt x="1223" y="2866"/>
                    <a:pt x="1844" y="3450"/>
                  </a:cubicBezTo>
                  <a:cubicBezTo>
                    <a:pt x="2264" y="3834"/>
                    <a:pt x="2684" y="4217"/>
                    <a:pt x="3140" y="4582"/>
                  </a:cubicBezTo>
                  <a:cubicBezTo>
                    <a:pt x="3515" y="4894"/>
                    <a:pt x="3889" y="5153"/>
                    <a:pt x="4378" y="5153"/>
                  </a:cubicBezTo>
                  <a:cubicBezTo>
                    <a:pt x="4461" y="5153"/>
                    <a:pt x="4547" y="5146"/>
                    <a:pt x="4637" y="5130"/>
                  </a:cubicBezTo>
                  <a:cubicBezTo>
                    <a:pt x="5459" y="5002"/>
                    <a:pt x="5787" y="4180"/>
                    <a:pt x="5495" y="3469"/>
                  </a:cubicBezTo>
                  <a:cubicBezTo>
                    <a:pt x="5404" y="3231"/>
                    <a:pt x="5240" y="3012"/>
                    <a:pt x="5039" y="2866"/>
                  </a:cubicBezTo>
                  <a:cubicBezTo>
                    <a:pt x="4856" y="2720"/>
                    <a:pt x="4674" y="2592"/>
                    <a:pt x="4509" y="2446"/>
                  </a:cubicBezTo>
                  <a:lnTo>
                    <a:pt x="1826" y="274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1"/>
            <p:cNvSpPr/>
            <p:nvPr/>
          </p:nvSpPr>
          <p:spPr>
            <a:xfrm>
              <a:off x="5564536" y="2132492"/>
              <a:ext cx="358039" cy="330452"/>
            </a:xfrm>
            <a:custGeom>
              <a:avLst/>
              <a:gdLst/>
              <a:ahLst/>
              <a:cxnLst/>
              <a:rect l="l" t="t" r="r" b="b"/>
              <a:pathLst>
                <a:path w="5241" h="4837" extrusionOk="0">
                  <a:moveTo>
                    <a:pt x="804" y="1"/>
                  </a:moveTo>
                  <a:cubicBezTo>
                    <a:pt x="627" y="1"/>
                    <a:pt x="603" y="347"/>
                    <a:pt x="603" y="347"/>
                  </a:cubicBezTo>
                  <a:cubicBezTo>
                    <a:pt x="256" y="365"/>
                    <a:pt x="438" y="803"/>
                    <a:pt x="438" y="803"/>
                  </a:cubicBezTo>
                  <a:cubicBezTo>
                    <a:pt x="110" y="949"/>
                    <a:pt x="365" y="1424"/>
                    <a:pt x="365" y="1424"/>
                  </a:cubicBezTo>
                  <a:cubicBezTo>
                    <a:pt x="365" y="1424"/>
                    <a:pt x="0" y="1625"/>
                    <a:pt x="822" y="2683"/>
                  </a:cubicBezTo>
                  <a:cubicBezTo>
                    <a:pt x="1315" y="3304"/>
                    <a:pt x="1862" y="3870"/>
                    <a:pt x="2428" y="4399"/>
                  </a:cubicBezTo>
                  <a:cubicBezTo>
                    <a:pt x="2715" y="4708"/>
                    <a:pt x="3044" y="4837"/>
                    <a:pt x="3361" y="4837"/>
                  </a:cubicBezTo>
                  <a:cubicBezTo>
                    <a:pt x="4358" y="4837"/>
                    <a:pt x="5241" y="3566"/>
                    <a:pt x="4327" y="2610"/>
                  </a:cubicBezTo>
                  <a:cubicBezTo>
                    <a:pt x="3962" y="2081"/>
                    <a:pt x="3578" y="1588"/>
                    <a:pt x="3158" y="1113"/>
                  </a:cubicBezTo>
                  <a:cubicBezTo>
                    <a:pt x="3004" y="959"/>
                    <a:pt x="2721" y="749"/>
                    <a:pt x="2569" y="749"/>
                  </a:cubicBezTo>
                  <a:cubicBezTo>
                    <a:pt x="2506" y="749"/>
                    <a:pt x="2465" y="785"/>
                    <a:pt x="2465" y="876"/>
                  </a:cubicBezTo>
                  <a:cubicBezTo>
                    <a:pt x="2465" y="1186"/>
                    <a:pt x="2958" y="1643"/>
                    <a:pt x="2720" y="1661"/>
                  </a:cubicBezTo>
                  <a:cubicBezTo>
                    <a:pt x="2715" y="1662"/>
                    <a:pt x="2709" y="1662"/>
                    <a:pt x="2702" y="1662"/>
                  </a:cubicBezTo>
                  <a:cubicBezTo>
                    <a:pt x="2443" y="1662"/>
                    <a:pt x="1632" y="952"/>
                    <a:pt x="1187" y="329"/>
                  </a:cubicBezTo>
                  <a:cubicBezTo>
                    <a:pt x="1013" y="83"/>
                    <a:pt x="891" y="1"/>
                    <a:pt x="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1"/>
            <p:cNvSpPr/>
            <p:nvPr/>
          </p:nvSpPr>
          <p:spPr>
            <a:xfrm>
              <a:off x="5600402" y="2150938"/>
              <a:ext cx="76854" cy="93732"/>
            </a:xfrm>
            <a:custGeom>
              <a:avLst/>
              <a:gdLst/>
              <a:ahLst/>
              <a:cxnLst/>
              <a:rect l="l" t="t" r="r" b="b"/>
              <a:pathLst>
                <a:path w="1125" h="1372" extrusionOk="0">
                  <a:moveTo>
                    <a:pt x="91" y="0"/>
                  </a:moveTo>
                  <a:cubicBezTo>
                    <a:pt x="48" y="0"/>
                    <a:pt x="0" y="32"/>
                    <a:pt x="23" y="77"/>
                  </a:cubicBezTo>
                  <a:cubicBezTo>
                    <a:pt x="114" y="332"/>
                    <a:pt x="260" y="570"/>
                    <a:pt x="443" y="789"/>
                  </a:cubicBezTo>
                  <a:cubicBezTo>
                    <a:pt x="607" y="990"/>
                    <a:pt x="790" y="1172"/>
                    <a:pt x="972" y="1355"/>
                  </a:cubicBezTo>
                  <a:cubicBezTo>
                    <a:pt x="988" y="1366"/>
                    <a:pt x="1004" y="1371"/>
                    <a:pt x="1020" y="1371"/>
                  </a:cubicBezTo>
                  <a:cubicBezTo>
                    <a:pt x="1078" y="1371"/>
                    <a:pt x="1125" y="1303"/>
                    <a:pt x="1082" y="1245"/>
                  </a:cubicBezTo>
                  <a:cubicBezTo>
                    <a:pt x="899" y="1081"/>
                    <a:pt x="717" y="898"/>
                    <a:pt x="571" y="716"/>
                  </a:cubicBezTo>
                  <a:cubicBezTo>
                    <a:pt x="388" y="515"/>
                    <a:pt x="242" y="296"/>
                    <a:pt x="151" y="40"/>
                  </a:cubicBezTo>
                  <a:cubicBezTo>
                    <a:pt x="144" y="12"/>
                    <a:pt x="118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1"/>
            <p:cNvSpPr/>
            <p:nvPr/>
          </p:nvSpPr>
          <p:spPr>
            <a:xfrm>
              <a:off x="5586465" y="2183456"/>
              <a:ext cx="74327" cy="83689"/>
            </a:xfrm>
            <a:custGeom>
              <a:avLst/>
              <a:gdLst/>
              <a:ahLst/>
              <a:cxnLst/>
              <a:rect l="l" t="t" r="r" b="b"/>
              <a:pathLst>
                <a:path w="1088" h="1225" extrusionOk="0">
                  <a:moveTo>
                    <a:pt x="104" y="1"/>
                  </a:moveTo>
                  <a:cubicBezTo>
                    <a:pt x="56" y="1"/>
                    <a:pt x="1" y="61"/>
                    <a:pt x="26" y="112"/>
                  </a:cubicBezTo>
                  <a:cubicBezTo>
                    <a:pt x="245" y="532"/>
                    <a:pt x="556" y="915"/>
                    <a:pt x="921" y="1207"/>
                  </a:cubicBezTo>
                  <a:cubicBezTo>
                    <a:pt x="937" y="1219"/>
                    <a:pt x="954" y="1224"/>
                    <a:pt x="971" y="1224"/>
                  </a:cubicBezTo>
                  <a:cubicBezTo>
                    <a:pt x="1033" y="1224"/>
                    <a:pt x="1087" y="1159"/>
                    <a:pt x="1030" y="1116"/>
                  </a:cubicBezTo>
                  <a:cubicBezTo>
                    <a:pt x="665" y="824"/>
                    <a:pt x="373" y="440"/>
                    <a:pt x="154" y="39"/>
                  </a:cubicBezTo>
                  <a:cubicBezTo>
                    <a:pt x="143" y="12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1"/>
            <p:cNvSpPr/>
            <p:nvPr/>
          </p:nvSpPr>
          <p:spPr>
            <a:xfrm>
              <a:off x="5583254" y="2222943"/>
              <a:ext cx="58819" cy="66610"/>
            </a:xfrm>
            <a:custGeom>
              <a:avLst/>
              <a:gdLst/>
              <a:ahLst/>
              <a:cxnLst/>
              <a:rect l="l" t="t" r="r" b="b"/>
              <a:pathLst>
                <a:path w="861" h="975" extrusionOk="0">
                  <a:moveTo>
                    <a:pt x="69" y="1"/>
                  </a:moveTo>
                  <a:cubicBezTo>
                    <a:pt x="58" y="1"/>
                    <a:pt x="47" y="3"/>
                    <a:pt x="37" y="9"/>
                  </a:cubicBezTo>
                  <a:cubicBezTo>
                    <a:pt x="0" y="27"/>
                    <a:pt x="0" y="82"/>
                    <a:pt x="18" y="100"/>
                  </a:cubicBezTo>
                  <a:cubicBezTo>
                    <a:pt x="91" y="264"/>
                    <a:pt x="183" y="410"/>
                    <a:pt x="292" y="556"/>
                  </a:cubicBezTo>
                  <a:cubicBezTo>
                    <a:pt x="420" y="702"/>
                    <a:pt x="566" y="830"/>
                    <a:pt x="694" y="958"/>
                  </a:cubicBezTo>
                  <a:cubicBezTo>
                    <a:pt x="709" y="969"/>
                    <a:pt x="727" y="975"/>
                    <a:pt x="743" y="975"/>
                  </a:cubicBezTo>
                  <a:cubicBezTo>
                    <a:pt x="805" y="975"/>
                    <a:pt x="861" y="906"/>
                    <a:pt x="803" y="848"/>
                  </a:cubicBezTo>
                  <a:cubicBezTo>
                    <a:pt x="657" y="739"/>
                    <a:pt x="530" y="593"/>
                    <a:pt x="402" y="465"/>
                  </a:cubicBezTo>
                  <a:cubicBezTo>
                    <a:pt x="292" y="337"/>
                    <a:pt x="201" y="191"/>
                    <a:pt x="146" y="27"/>
                  </a:cubicBezTo>
                  <a:cubicBezTo>
                    <a:pt x="120" y="14"/>
                    <a:pt x="95" y="1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1"/>
            <p:cNvSpPr/>
            <p:nvPr/>
          </p:nvSpPr>
          <p:spPr>
            <a:xfrm>
              <a:off x="5101831" y="2320772"/>
              <a:ext cx="456549" cy="245328"/>
            </a:xfrm>
            <a:custGeom>
              <a:avLst/>
              <a:gdLst/>
              <a:ahLst/>
              <a:cxnLst/>
              <a:rect l="l" t="t" r="r" b="b"/>
              <a:pathLst>
                <a:path w="6683" h="3591" extrusionOk="0">
                  <a:moveTo>
                    <a:pt x="6189" y="0"/>
                  </a:moveTo>
                  <a:cubicBezTo>
                    <a:pt x="5313" y="165"/>
                    <a:pt x="4437" y="311"/>
                    <a:pt x="3560" y="493"/>
                  </a:cubicBezTo>
                  <a:cubicBezTo>
                    <a:pt x="2976" y="603"/>
                    <a:pt x="2392" y="712"/>
                    <a:pt x="1808" y="858"/>
                  </a:cubicBezTo>
                  <a:cubicBezTo>
                    <a:pt x="1224" y="1004"/>
                    <a:pt x="694" y="1205"/>
                    <a:pt x="384" y="1789"/>
                  </a:cubicBezTo>
                  <a:cubicBezTo>
                    <a:pt x="1" y="2556"/>
                    <a:pt x="494" y="3341"/>
                    <a:pt x="1279" y="3542"/>
                  </a:cubicBezTo>
                  <a:cubicBezTo>
                    <a:pt x="1397" y="3576"/>
                    <a:pt x="1520" y="3590"/>
                    <a:pt x="1643" y="3590"/>
                  </a:cubicBezTo>
                  <a:cubicBezTo>
                    <a:pt x="1785" y="3590"/>
                    <a:pt x="1927" y="3571"/>
                    <a:pt x="2064" y="3542"/>
                  </a:cubicBezTo>
                  <a:cubicBezTo>
                    <a:pt x="2301" y="3487"/>
                    <a:pt x="2520" y="3396"/>
                    <a:pt x="2757" y="3341"/>
                  </a:cubicBezTo>
                  <a:lnTo>
                    <a:pt x="6244" y="2428"/>
                  </a:lnTo>
                  <a:lnTo>
                    <a:pt x="6682" y="2319"/>
                  </a:lnTo>
                  <a:lnTo>
                    <a:pt x="6189" y="0"/>
                  </a:lnTo>
                  <a:close/>
                </a:path>
              </a:pathLst>
            </a:custGeom>
            <a:solidFill>
              <a:srgbClr val="835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1"/>
            <p:cNvSpPr/>
            <p:nvPr/>
          </p:nvSpPr>
          <p:spPr>
            <a:xfrm>
              <a:off x="5422848" y="2245419"/>
              <a:ext cx="328800" cy="235012"/>
            </a:xfrm>
            <a:custGeom>
              <a:avLst/>
              <a:gdLst/>
              <a:ahLst/>
              <a:cxnLst/>
              <a:rect l="l" t="t" r="r" b="b"/>
              <a:pathLst>
                <a:path w="4813" h="3440" extrusionOk="0">
                  <a:moveTo>
                    <a:pt x="4419" y="0"/>
                  </a:moveTo>
                  <a:cubicBezTo>
                    <a:pt x="4349" y="0"/>
                    <a:pt x="4243" y="51"/>
                    <a:pt x="4082" y="191"/>
                  </a:cubicBezTo>
                  <a:cubicBezTo>
                    <a:pt x="3612" y="594"/>
                    <a:pt x="2848" y="966"/>
                    <a:pt x="2587" y="966"/>
                  </a:cubicBezTo>
                  <a:cubicBezTo>
                    <a:pt x="2564" y="966"/>
                    <a:pt x="2545" y="963"/>
                    <a:pt x="2531" y="957"/>
                  </a:cubicBezTo>
                  <a:cubicBezTo>
                    <a:pt x="2348" y="884"/>
                    <a:pt x="2841" y="629"/>
                    <a:pt x="2914" y="373"/>
                  </a:cubicBezTo>
                  <a:cubicBezTo>
                    <a:pt x="2935" y="275"/>
                    <a:pt x="2878" y="239"/>
                    <a:pt x="2787" y="239"/>
                  </a:cubicBezTo>
                  <a:cubicBezTo>
                    <a:pt x="2641" y="239"/>
                    <a:pt x="2410" y="331"/>
                    <a:pt x="2275" y="410"/>
                  </a:cubicBezTo>
                  <a:cubicBezTo>
                    <a:pt x="1837" y="720"/>
                    <a:pt x="1399" y="1049"/>
                    <a:pt x="997" y="1396"/>
                  </a:cubicBezTo>
                  <a:cubicBezTo>
                    <a:pt x="1" y="2070"/>
                    <a:pt x="626" y="3440"/>
                    <a:pt x="1588" y="3440"/>
                  </a:cubicBezTo>
                  <a:cubicBezTo>
                    <a:pt x="1771" y="3440"/>
                    <a:pt x="1967" y="3390"/>
                    <a:pt x="2166" y="3276"/>
                  </a:cubicBezTo>
                  <a:cubicBezTo>
                    <a:pt x="2750" y="2965"/>
                    <a:pt x="3316" y="2619"/>
                    <a:pt x="3845" y="2217"/>
                  </a:cubicBezTo>
                  <a:cubicBezTo>
                    <a:pt x="4758" y="1542"/>
                    <a:pt x="4502" y="1268"/>
                    <a:pt x="4502" y="1268"/>
                  </a:cubicBezTo>
                  <a:cubicBezTo>
                    <a:pt x="4502" y="1268"/>
                    <a:pt x="4813" y="939"/>
                    <a:pt x="4575" y="738"/>
                  </a:cubicBezTo>
                  <a:cubicBezTo>
                    <a:pt x="4575" y="738"/>
                    <a:pt x="4813" y="428"/>
                    <a:pt x="4539" y="318"/>
                  </a:cubicBezTo>
                  <a:cubicBezTo>
                    <a:pt x="4539" y="318"/>
                    <a:pt x="4595" y="0"/>
                    <a:pt x="44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1"/>
            <p:cNvSpPr/>
            <p:nvPr/>
          </p:nvSpPr>
          <p:spPr>
            <a:xfrm>
              <a:off x="5654986" y="2263796"/>
              <a:ext cx="83071" cy="63809"/>
            </a:xfrm>
            <a:custGeom>
              <a:avLst/>
              <a:gdLst/>
              <a:ahLst/>
              <a:cxnLst/>
              <a:rect l="l" t="t" r="r" b="b"/>
              <a:pathLst>
                <a:path w="1216" h="934" extrusionOk="0">
                  <a:moveTo>
                    <a:pt x="1132" y="0"/>
                  </a:moveTo>
                  <a:cubicBezTo>
                    <a:pt x="1115" y="0"/>
                    <a:pt x="1097" y="9"/>
                    <a:pt x="1086" y="31"/>
                  </a:cubicBezTo>
                  <a:cubicBezTo>
                    <a:pt x="958" y="214"/>
                    <a:pt x="794" y="360"/>
                    <a:pt x="611" y="488"/>
                  </a:cubicBezTo>
                  <a:cubicBezTo>
                    <a:pt x="429" y="615"/>
                    <a:pt x="246" y="725"/>
                    <a:pt x="64" y="816"/>
                  </a:cubicBezTo>
                  <a:cubicBezTo>
                    <a:pt x="1" y="848"/>
                    <a:pt x="46" y="933"/>
                    <a:pt x="95" y="933"/>
                  </a:cubicBezTo>
                  <a:cubicBezTo>
                    <a:pt x="103" y="933"/>
                    <a:pt x="111" y="931"/>
                    <a:pt x="118" y="926"/>
                  </a:cubicBezTo>
                  <a:cubicBezTo>
                    <a:pt x="319" y="816"/>
                    <a:pt x="502" y="707"/>
                    <a:pt x="684" y="579"/>
                  </a:cubicBezTo>
                  <a:cubicBezTo>
                    <a:pt x="885" y="433"/>
                    <a:pt x="1049" y="269"/>
                    <a:pt x="1177" y="86"/>
                  </a:cubicBezTo>
                  <a:cubicBezTo>
                    <a:pt x="1216" y="48"/>
                    <a:pt x="1174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1"/>
            <p:cNvSpPr/>
            <p:nvPr/>
          </p:nvSpPr>
          <p:spPr>
            <a:xfrm>
              <a:off x="5665097" y="2292694"/>
              <a:ext cx="76854" cy="56157"/>
            </a:xfrm>
            <a:custGeom>
              <a:avLst/>
              <a:gdLst/>
              <a:ahLst/>
              <a:cxnLst/>
              <a:rect l="l" t="t" r="r" b="b"/>
              <a:pathLst>
                <a:path w="1125" h="822" extrusionOk="0">
                  <a:moveTo>
                    <a:pt x="1041" y="1"/>
                  </a:moveTo>
                  <a:cubicBezTo>
                    <a:pt x="1024" y="1"/>
                    <a:pt x="1007" y="9"/>
                    <a:pt x="993" y="28"/>
                  </a:cubicBezTo>
                  <a:cubicBezTo>
                    <a:pt x="737" y="320"/>
                    <a:pt x="409" y="557"/>
                    <a:pt x="62" y="722"/>
                  </a:cubicBezTo>
                  <a:cubicBezTo>
                    <a:pt x="1" y="752"/>
                    <a:pt x="42" y="822"/>
                    <a:pt x="89" y="822"/>
                  </a:cubicBezTo>
                  <a:cubicBezTo>
                    <a:pt x="98" y="822"/>
                    <a:pt x="108" y="819"/>
                    <a:pt x="117" y="813"/>
                  </a:cubicBezTo>
                  <a:cubicBezTo>
                    <a:pt x="482" y="649"/>
                    <a:pt x="810" y="411"/>
                    <a:pt x="1084" y="101"/>
                  </a:cubicBezTo>
                  <a:cubicBezTo>
                    <a:pt x="1124" y="61"/>
                    <a:pt x="1086" y="1"/>
                    <a:pt x="1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1"/>
            <p:cNvSpPr/>
            <p:nvPr/>
          </p:nvSpPr>
          <p:spPr>
            <a:xfrm>
              <a:off x="5675071" y="2326373"/>
              <a:ext cx="61893" cy="44953"/>
            </a:xfrm>
            <a:custGeom>
              <a:avLst/>
              <a:gdLst/>
              <a:ahLst/>
              <a:cxnLst/>
              <a:rect l="l" t="t" r="r" b="b"/>
              <a:pathLst>
                <a:path w="906" h="658" extrusionOk="0">
                  <a:moveTo>
                    <a:pt x="829" y="1"/>
                  </a:moveTo>
                  <a:cubicBezTo>
                    <a:pt x="815" y="1"/>
                    <a:pt x="802" y="9"/>
                    <a:pt x="792" y="28"/>
                  </a:cubicBezTo>
                  <a:cubicBezTo>
                    <a:pt x="701" y="137"/>
                    <a:pt x="591" y="229"/>
                    <a:pt x="482" y="320"/>
                  </a:cubicBezTo>
                  <a:cubicBezTo>
                    <a:pt x="336" y="411"/>
                    <a:pt x="208" y="484"/>
                    <a:pt x="62" y="557"/>
                  </a:cubicBezTo>
                  <a:cubicBezTo>
                    <a:pt x="1" y="588"/>
                    <a:pt x="42" y="657"/>
                    <a:pt x="89" y="657"/>
                  </a:cubicBezTo>
                  <a:cubicBezTo>
                    <a:pt x="98" y="657"/>
                    <a:pt x="108" y="655"/>
                    <a:pt x="117" y="649"/>
                  </a:cubicBezTo>
                  <a:cubicBezTo>
                    <a:pt x="263" y="576"/>
                    <a:pt x="409" y="503"/>
                    <a:pt x="536" y="411"/>
                  </a:cubicBezTo>
                  <a:cubicBezTo>
                    <a:pt x="664" y="320"/>
                    <a:pt x="774" y="211"/>
                    <a:pt x="865" y="101"/>
                  </a:cubicBezTo>
                  <a:cubicBezTo>
                    <a:pt x="905" y="61"/>
                    <a:pt x="867" y="1"/>
                    <a:pt x="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1"/>
            <p:cNvSpPr/>
            <p:nvPr/>
          </p:nvSpPr>
          <p:spPr>
            <a:xfrm>
              <a:off x="5539601" y="2918128"/>
              <a:ext cx="188344" cy="811953"/>
            </a:xfrm>
            <a:custGeom>
              <a:avLst/>
              <a:gdLst/>
              <a:ahLst/>
              <a:cxnLst/>
              <a:rect l="l" t="t" r="r" b="b"/>
              <a:pathLst>
                <a:path w="2757" h="11885" fill="none" extrusionOk="0">
                  <a:moveTo>
                    <a:pt x="2757" y="1"/>
                  </a:moveTo>
                  <a:lnTo>
                    <a:pt x="0" y="11885"/>
                  </a:lnTo>
                </a:path>
              </a:pathLst>
            </a:custGeom>
            <a:noFill/>
            <a:ln w="5475" cap="flat" cmpd="sng">
              <a:solidFill>
                <a:srgbClr val="1E1F35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4" name="Google Shape;2284;p61"/>
          <p:cNvGrpSpPr/>
          <p:nvPr/>
        </p:nvGrpSpPr>
        <p:grpSpPr>
          <a:xfrm>
            <a:off x="6931450" y="1364100"/>
            <a:ext cx="1070636" cy="3240352"/>
            <a:chOff x="6569500" y="1364100"/>
            <a:chExt cx="1070636" cy="3240352"/>
          </a:xfrm>
        </p:grpSpPr>
        <p:sp>
          <p:nvSpPr>
            <p:cNvPr id="2285" name="Google Shape;2285;p61"/>
            <p:cNvSpPr/>
            <p:nvPr/>
          </p:nvSpPr>
          <p:spPr>
            <a:xfrm>
              <a:off x="7023231" y="1685995"/>
              <a:ext cx="205249" cy="198628"/>
            </a:xfrm>
            <a:custGeom>
              <a:avLst/>
              <a:gdLst/>
              <a:ahLst/>
              <a:cxnLst/>
              <a:rect l="l" t="t" r="r" b="b"/>
              <a:pathLst>
                <a:path w="2849" h="2757" extrusionOk="0">
                  <a:moveTo>
                    <a:pt x="2429" y="0"/>
                  </a:moveTo>
                  <a:lnTo>
                    <a:pt x="476" y="73"/>
                  </a:lnTo>
                  <a:lnTo>
                    <a:pt x="275" y="1424"/>
                  </a:lnTo>
                  <a:lnTo>
                    <a:pt x="1" y="1862"/>
                  </a:lnTo>
                  <a:lnTo>
                    <a:pt x="969" y="2757"/>
                  </a:lnTo>
                  <a:cubicBezTo>
                    <a:pt x="969" y="2757"/>
                    <a:pt x="2849" y="2355"/>
                    <a:pt x="2794" y="1735"/>
                  </a:cubicBezTo>
                  <a:cubicBezTo>
                    <a:pt x="2684" y="1242"/>
                    <a:pt x="2447" y="895"/>
                    <a:pt x="2429" y="493"/>
                  </a:cubicBezTo>
                  <a:cubicBezTo>
                    <a:pt x="2411" y="329"/>
                    <a:pt x="2411" y="165"/>
                    <a:pt x="2429" y="0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1"/>
            <p:cNvSpPr/>
            <p:nvPr/>
          </p:nvSpPr>
          <p:spPr>
            <a:xfrm>
              <a:off x="7033821" y="1685995"/>
              <a:ext cx="171029" cy="127376"/>
            </a:xfrm>
            <a:custGeom>
              <a:avLst/>
              <a:gdLst/>
              <a:ahLst/>
              <a:cxnLst/>
              <a:rect l="l" t="t" r="r" b="b"/>
              <a:pathLst>
                <a:path w="2374" h="1768" extrusionOk="0">
                  <a:moveTo>
                    <a:pt x="2282" y="0"/>
                  </a:moveTo>
                  <a:lnTo>
                    <a:pt x="329" y="73"/>
                  </a:lnTo>
                  <a:lnTo>
                    <a:pt x="128" y="1424"/>
                  </a:lnTo>
                  <a:lnTo>
                    <a:pt x="0" y="1625"/>
                  </a:lnTo>
                  <a:cubicBezTo>
                    <a:pt x="234" y="1721"/>
                    <a:pt x="481" y="1767"/>
                    <a:pt x="726" y="1767"/>
                  </a:cubicBezTo>
                  <a:cubicBezTo>
                    <a:pt x="901" y="1767"/>
                    <a:pt x="1074" y="1744"/>
                    <a:pt x="1241" y="1698"/>
                  </a:cubicBezTo>
                  <a:cubicBezTo>
                    <a:pt x="1698" y="1589"/>
                    <a:pt x="2099" y="1333"/>
                    <a:pt x="2373" y="968"/>
                  </a:cubicBezTo>
                  <a:cubicBezTo>
                    <a:pt x="2318" y="822"/>
                    <a:pt x="2282" y="658"/>
                    <a:pt x="2264" y="512"/>
                  </a:cubicBezTo>
                  <a:cubicBezTo>
                    <a:pt x="2245" y="347"/>
                    <a:pt x="2264" y="165"/>
                    <a:pt x="2282" y="0"/>
                  </a:cubicBezTo>
                  <a:close/>
                </a:path>
              </a:pathLst>
            </a:custGeom>
            <a:solidFill>
              <a:srgbClr val="DB7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1"/>
            <p:cNvSpPr/>
            <p:nvPr/>
          </p:nvSpPr>
          <p:spPr>
            <a:xfrm>
              <a:off x="6968046" y="1422672"/>
              <a:ext cx="285432" cy="349490"/>
            </a:xfrm>
            <a:custGeom>
              <a:avLst/>
              <a:gdLst/>
              <a:ahLst/>
              <a:cxnLst/>
              <a:rect l="l" t="t" r="r" b="b"/>
              <a:pathLst>
                <a:path w="3962" h="4851" extrusionOk="0">
                  <a:moveTo>
                    <a:pt x="1616" y="1"/>
                  </a:moveTo>
                  <a:cubicBezTo>
                    <a:pt x="826" y="1"/>
                    <a:pt x="536" y="406"/>
                    <a:pt x="347" y="771"/>
                  </a:cubicBezTo>
                  <a:cubicBezTo>
                    <a:pt x="183" y="1118"/>
                    <a:pt x="0" y="2432"/>
                    <a:pt x="92" y="3345"/>
                  </a:cubicBezTo>
                  <a:cubicBezTo>
                    <a:pt x="128" y="3801"/>
                    <a:pt x="311" y="4769"/>
                    <a:pt x="712" y="4842"/>
                  </a:cubicBezTo>
                  <a:cubicBezTo>
                    <a:pt x="743" y="4848"/>
                    <a:pt x="781" y="4850"/>
                    <a:pt x="826" y="4850"/>
                  </a:cubicBezTo>
                  <a:cubicBezTo>
                    <a:pt x="1374" y="4850"/>
                    <a:pt x="2916" y="4431"/>
                    <a:pt x="3304" y="3418"/>
                  </a:cubicBezTo>
                  <a:cubicBezTo>
                    <a:pt x="3578" y="3217"/>
                    <a:pt x="3962" y="2743"/>
                    <a:pt x="3834" y="2323"/>
                  </a:cubicBezTo>
                  <a:cubicBezTo>
                    <a:pt x="3779" y="2140"/>
                    <a:pt x="3706" y="2067"/>
                    <a:pt x="3651" y="2049"/>
                  </a:cubicBezTo>
                  <a:cubicBezTo>
                    <a:pt x="3852" y="1118"/>
                    <a:pt x="3834" y="497"/>
                    <a:pt x="2647" y="169"/>
                  </a:cubicBezTo>
                  <a:cubicBezTo>
                    <a:pt x="2231" y="50"/>
                    <a:pt x="1893" y="1"/>
                    <a:pt x="1616" y="1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1"/>
            <p:cNvSpPr/>
            <p:nvPr/>
          </p:nvSpPr>
          <p:spPr>
            <a:xfrm>
              <a:off x="7175819" y="1499256"/>
              <a:ext cx="69809" cy="102664"/>
            </a:xfrm>
            <a:custGeom>
              <a:avLst/>
              <a:gdLst/>
              <a:ahLst/>
              <a:cxnLst/>
              <a:rect l="l" t="t" r="r" b="b"/>
              <a:pathLst>
                <a:path w="969" h="1425" extrusionOk="0">
                  <a:moveTo>
                    <a:pt x="968" y="0"/>
                  </a:moveTo>
                  <a:lnTo>
                    <a:pt x="1" y="110"/>
                  </a:lnTo>
                  <a:cubicBezTo>
                    <a:pt x="238" y="548"/>
                    <a:pt x="183" y="1424"/>
                    <a:pt x="183" y="1424"/>
                  </a:cubicBezTo>
                  <a:lnTo>
                    <a:pt x="329" y="1351"/>
                  </a:lnTo>
                  <a:lnTo>
                    <a:pt x="767" y="986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1"/>
            <p:cNvSpPr/>
            <p:nvPr/>
          </p:nvSpPr>
          <p:spPr>
            <a:xfrm>
              <a:off x="6943046" y="1364100"/>
              <a:ext cx="324912" cy="191784"/>
            </a:xfrm>
            <a:custGeom>
              <a:avLst/>
              <a:gdLst/>
              <a:ahLst/>
              <a:cxnLst/>
              <a:rect l="l" t="t" r="r" b="b"/>
              <a:pathLst>
                <a:path w="4510" h="2662" extrusionOk="0">
                  <a:moveTo>
                    <a:pt x="2323" y="1"/>
                  </a:moveTo>
                  <a:cubicBezTo>
                    <a:pt x="1924" y="1"/>
                    <a:pt x="1529" y="137"/>
                    <a:pt x="1205" y="398"/>
                  </a:cubicBezTo>
                  <a:lnTo>
                    <a:pt x="566" y="890"/>
                  </a:lnTo>
                  <a:cubicBezTo>
                    <a:pt x="311" y="1109"/>
                    <a:pt x="128" y="1402"/>
                    <a:pt x="92" y="1730"/>
                  </a:cubicBezTo>
                  <a:lnTo>
                    <a:pt x="37" y="2114"/>
                  </a:lnTo>
                  <a:cubicBezTo>
                    <a:pt x="0" y="2296"/>
                    <a:pt x="92" y="2497"/>
                    <a:pt x="256" y="2606"/>
                  </a:cubicBezTo>
                  <a:lnTo>
                    <a:pt x="366" y="2661"/>
                  </a:lnTo>
                  <a:cubicBezTo>
                    <a:pt x="881" y="2330"/>
                    <a:pt x="1466" y="2189"/>
                    <a:pt x="2092" y="2189"/>
                  </a:cubicBezTo>
                  <a:cubicBezTo>
                    <a:pt x="2708" y="2189"/>
                    <a:pt x="3365" y="2325"/>
                    <a:pt x="4035" y="2552"/>
                  </a:cubicBezTo>
                  <a:lnTo>
                    <a:pt x="4017" y="2570"/>
                  </a:lnTo>
                  <a:cubicBezTo>
                    <a:pt x="4144" y="2460"/>
                    <a:pt x="4254" y="2333"/>
                    <a:pt x="4309" y="2187"/>
                  </a:cubicBezTo>
                  <a:lnTo>
                    <a:pt x="4418" y="1931"/>
                  </a:lnTo>
                  <a:cubicBezTo>
                    <a:pt x="4491" y="1748"/>
                    <a:pt x="4509" y="1566"/>
                    <a:pt x="4473" y="1383"/>
                  </a:cubicBezTo>
                  <a:cubicBezTo>
                    <a:pt x="4436" y="1091"/>
                    <a:pt x="4254" y="836"/>
                    <a:pt x="3998" y="690"/>
                  </a:cubicBezTo>
                  <a:lnTo>
                    <a:pt x="3195" y="233"/>
                  </a:lnTo>
                  <a:cubicBezTo>
                    <a:pt x="2922" y="77"/>
                    <a:pt x="2621" y="1"/>
                    <a:pt x="2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1"/>
            <p:cNvSpPr/>
            <p:nvPr/>
          </p:nvSpPr>
          <p:spPr>
            <a:xfrm>
              <a:off x="7070636" y="1395367"/>
              <a:ext cx="135512" cy="114119"/>
            </a:xfrm>
            <a:custGeom>
              <a:avLst/>
              <a:gdLst/>
              <a:ahLst/>
              <a:cxnLst/>
              <a:rect l="l" t="t" r="r" b="b"/>
              <a:pathLst>
                <a:path w="1881" h="1584" extrusionOk="0">
                  <a:moveTo>
                    <a:pt x="201" y="0"/>
                  </a:moveTo>
                  <a:lnTo>
                    <a:pt x="201" y="0"/>
                  </a:lnTo>
                  <a:cubicBezTo>
                    <a:pt x="110" y="55"/>
                    <a:pt x="55" y="146"/>
                    <a:pt x="37" y="256"/>
                  </a:cubicBezTo>
                  <a:cubicBezTo>
                    <a:pt x="0" y="383"/>
                    <a:pt x="18" y="511"/>
                    <a:pt x="55" y="621"/>
                  </a:cubicBezTo>
                  <a:cubicBezTo>
                    <a:pt x="110" y="730"/>
                    <a:pt x="183" y="840"/>
                    <a:pt x="274" y="931"/>
                  </a:cubicBezTo>
                  <a:cubicBezTo>
                    <a:pt x="365" y="1022"/>
                    <a:pt x="457" y="1114"/>
                    <a:pt x="548" y="1187"/>
                  </a:cubicBezTo>
                  <a:cubicBezTo>
                    <a:pt x="767" y="1333"/>
                    <a:pt x="986" y="1442"/>
                    <a:pt x="1223" y="1515"/>
                  </a:cubicBezTo>
                  <a:cubicBezTo>
                    <a:pt x="1333" y="1533"/>
                    <a:pt x="1442" y="1552"/>
                    <a:pt x="1570" y="1570"/>
                  </a:cubicBezTo>
                  <a:cubicBezTo>
                    <a:pt x="1616" y="1579"/>
                    <a:pt x="1666" y="1584"/>
                    <a:pt x="1718" y="1584"/>
                  </a:cubicBezTo>
                  <a:cubicBezTo>
                    <a:pt x="1771" y="1584"/>
                    <a:pt x="1826" y="1579"/>
                    <a:pt x="1880" y="1570"/>
                  </a:cubicBezTo>
                  <a:cubicBezTo>
                    <a:pt x="1789" y="1552"/>
                    <a:pt x="1680" y="1533"/>
                    <a:pt x="1588" y="1497"/>
                  </a:cubicBezTo>
                  <a:cubicBezTo>
                    <a:pt x="1479" y="1460"/>
                    <a:pt x="1388" y="1424"/>
                    <a:pt x="1278" y="1387"/>
                  </a:cubicBezTo>
                  <a:cubicBezTo>
                    <a:pt x="1059" y="1296"/>
                    <a:pt x="858" y="1168"/>
                    <a:pt x="657" y="1041"/>
                  </a:cubicBezTo>
                  <a:cubicBezTo>
                    <a:pt x="475" y="913"/>
                    <a:pt x="311" y="749"/>
                    <a:pt x="183" y="566"/>
                  </a:cubicBezTo>
                  <a:cubicBezTo>
                    <a:pt x="73" y="383"/>
                    <a:pt x="91" y="164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1"/>
            <p:cNvSpPr/>
            <p:nvPr/>
          </p:nvSpPr>
          <p:spPr>
            <a:xfrm>
              <a:off x="7110044" y="1447960"/>
              <a:ext cx="111882" cy="28458"/>
            </a:xfrm>
            <a:custGeom>
              <a:avLst/>
              <a:gdLst/>
              <a:ahLst/>
              <a:cxnLst/>
              <a:rect l="l" t="t" r="r" b="b"/>
              <a:pathLst>
                <a:path w="1553" h="395" extrusionOk="0">
                  <a:moveTo>
                    <a:pt x="1" y="0"/>
                  </a:moveTo>
                  <a:lnTo>
                    <a:pt x="1" y="0"/>
                  </a:lnTo>
                  <a:cubicBezTo>
                    <a:pt x="347" y="260"/>
                    <a:pt x="773" y="394"/>
                    <a:pt x="1206" y="394"/>
                  </a:cubicBezTo>
                  <a:cubicBezTo>
                    <a:pt x="1321" y="394"/>
                    <a:pt x="1437" y="385"/>
                    <a:pt x="1553" y="365"/>
                  </a:cubicBezTo>
                  <a:cubicBezTo>
                    <a:pt x="1023" y="311"/>
                    <a:pt x="494" y="18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1"/>
            <p:cNvSpPr/>
            <p:nvPr/>
          </p:nvSpPr>
          <p:spPr>
            <a:xfrm>
              <a:off x="6962786" y="1445294"/>
              <a:ext cx="51366" cy="73774"/>
            </a:xfrm>
            <a:custGeom>
              <a:avLst/>
              <a:gdLst/>
              <a:ahLst/>
              <a:cxnLst/>
              <a:rect l="l" t="t" r="r" b="b"/>
              <a:pathLst>
                <a:path w="713" h="1024" extrusionOk="0">
                  <a:moveTo>
                    <a:pt x="712" y="1"/>
                  </a:moveTo>
                  <a:lnTo>
                    <a:pt x="712" y="1"/>
                  </a:lnTo>
                  <a:cubicBezTo>
                    <a:pt x="621" y="37"/>
                    <a:pt x="530" y="92"/>
                    <a:pt x="457" y="147"/>
                  </a:cubicBezTo>
                  <a:cubicBezTo>
                    <a:pt x="256" y="293"/>
                    <a:pt x="110" y="494"/>
                    <a:pt x="55" y="731"/>
                  </a:cubicBezTo>
                  <a:cubicBezTo>
                    <a:pt x="19" y="822"/>
                    <a:pt x="0" y="932"/>
                    <a:pt x="0" y="1023"/>
                  </a:cubicBezTo>
                  <a:cubicBezTo>
                    <a:pt x="55" y="822"/>
                    <a:pt x="146" y="640"/>
                    <a:pt x="256" y="457"/>
                  </a:cubicBezTo>
                  <a:cubicBezTo>
                    <a:pt x="384" y="275"/>
                    <a:pt x="548" y="129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1"/>
            <p:cNvSpPr/>
            <p:nvPr/>
          </p:nvSpPr>
          <p:spPr>
            <a:xfrm>
              <a:off x="7074526" y="1525552"/>
              <a:ext cx="64550" cy="21109"/>
            </a:xfrm>
            <a:custGeom>
              <a:avLst/>
              <a:gdLst/>
              <a:ahLst/>
              <a:cxnLst/>
              <a:rect l="l" t="t" r="r" b="b"/>
              <a:pathLst>
                <a:path w="896" h="293" extrusionOk="0">
                  <a:moveTo>
                    <a:pt x="220" y="0"/>
                  </a:moveTo>
                  <a:cubicBezTo>
                    <a:pt x="129" y="0"/>
                    <a:pt x="19" y="0"/>
                    <a:pt x="19" y="128"/>
                  </a:cubicBezTo>
                  <a:cubicBezTo>
                    <a:pt x="1" y="256"/>
                    <a:pt x="110" y="274"/>
                    <a:pt x="202" y="274"/>
                  </a:cubicBezTo>
                  <a:cubicBezTo>
                    <a:pt x="366" y="292"/>
                    <a:pt x="512" y="292"/>
                    <a:pt x="658" y="292"/>
                  </a:cubicBezTo>
                  <a:cubicBezTo>
                    <a:pt x="768" y="292"/>
                    <a:pt x="895" y="292"/>
                    <a:pt x="895" y="165"/>
                  </a:cubicBezTo>
                  <a:cubicBezTo>
                    <a:pt x="895" y="37"/>
                    <a:pt x="804" y="19"/>
                    <a:pt x="695" y="19"/>
                  </a:cubicBezTo>
                  <a:cubicBezTo>
                    <a:pt x="549" y="19"/>
                    <a:pt x="384" y="0"/>
                    <a:pt x="220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1"/>
            <p:cNvSpPr/>
            <p:nvPr/>
          </p:nvSpPr>
          <p:spPr>
            <a:xfrm>
              <a:off x="6978564" y="1524255"/>
              <a:ext cx="47404" cy="1974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146" y="0"/>
                  </a:moveTo>
                  <a:cubicBezTo>
                    <a:pt x="73" y="0"/>
                    <a:pt x="19" y="55"/>
                    <a:pt x="0" y="128"/>
                  </a:cubicBezTo>
                  <a:cubicBezTo>
                    <a:pt x="0" y="237"/>
                    <a:pt x="19" y="274"/>
                    <a:pt x="146" y="274"/>
                  </a:cubicBezTo>
                  <a:lnTo>
                    <a:pt x="511" y="274"/>
                  </a:lnTo>
                  <a:cubicBezTo>
                    <a:pt x="584" y="274"/>
                    <a:pt x="639" y="274"/>
                    <a:pt x="657" y="183"/>
                  </a:cubicBezTo>
                  <a:cubicBezTo>
                    <a:pt x="657" y="73"/>
                    <a:pt x="639" y="37"/>
                    <a:pt x="511" y="18"/>
                  </a:cubicBezTo>
                  <a:cubicBezTo>
                    <a:pt x="384" y="0"/>
                    <a:pt x="274" y="0"/>
                    <a:pt x="146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1"/>
            <p:cNvSpPr/>
            <p:nvPr/>
          </p:nvSpPr>
          <p:spPr>
            <a:xfrm>
              <a:off x="7092969" y="1575335"/>
              <a:ext cx="22405" cy="21325"/>
            </a:xfrm>
            <a:custGeom>
              <a:avLst/>
              <a:gdLst/>
              <a:ahLst/>
              <a:cxnLst/>
              <a:rect l="l" t="t" r="r" b="b"/>
              <a:pathLst>
                <a:path w="311" h="296" extrusionOk="0">
                  <a:moveTo>
                    <a:pt x="175" y="0"/>
                  </a:moveTo>
                  <a:cubicBezTo>
                    <a:pt x="166" y="0"/>
                    <a:pt x="156" y="1"/>
                    <a:pt x="147" y="3"/>
                  </a:cubicBezTo>
                  <a:cubicBezTo>
                    <a:pt x="74" y="3"/>
                    <a:pt x="19" y="58"/>
                    <a:pt x="19" y="131"/>
                  </a:cubicBezTo>
                  <a:cubicBezTo>
                    <a:pt x="1" y="222"/>
                    <a:pt x="74" y="295"/>
                    <a:pt x="165" y="295"/>
                  </a:cubicBezTo>
                  <a:cubicBezTo>
                    <a:pt x="238" y="295"/>
                    <a:pt x="311" y="222"/>
                    <a:pt x="311" y="131"/>
                  </a:cubicBezTo>
                  <a:cubicBezTo>
                    <a:pt x="311" y="65"/>
                    <a:pt x="252" y="0"/>
                    <a:pt x="175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1"/>
            <p:cNvSpPr/>
            <p:nvPr/>
          </p:nvSpPr>
          <p:spPr>
            <a:xfrm>
              <a:off x="6997583" y="1573678"/>
              <a:ext cx="22982" cy="20605"/>
            </a:xfrm>
            <a:custGeom>
              <a:avLst/>
              <a:gdLst/>
              <a:ahLst/>
              <a:cxnLst/>
              <a:rect l="l" t="t" r="r" b="b"/>
              <a:pathLst>
                <a:path w="319" h="286" extrusionOk="0">
                  <a:moveTo>
                    <a:pt x="151" y="0"/>
                  </a:moveTo>
                  <a:cubicBezTo>
                    <a:pt x="74" y="0"/>
                    <a:pt x="0" y="56"/>
                    <a:pt x="10" y="154"/>
                  </a:cubicBezTo>
                  <a:cubicBezTo>
                    <a:pt x="10" y="233"/>
                    <a:pt x="66" y="285"/>
                    <a:pt x="128" y="285"/>
                  </a:cubicBezTo>
                  <a:cubicBezTo>
                    <a:pt x="137" y="285"/>
                    <a:pt x="147" y="284"/>
                    <a:pt x="156" y="282"/>
                  </a:cubicBezTo>
                  <a:cubicBezTo>
                    <a:pt x="166" y="283"/>
                    <a:pt x="175" y="284"/>
                    <a:pt x="184" y="284"/>
                  </a:cubicBezTo>
                  <a:cubicBezTo>
                    <a:pt x="262" y="284"/>
                    <a:pt x="319" y="217"/>
                    <a:pt x="302" y="136"/>
                  </a:cubicBezTo>
                  <a:cubicBezTo>
                    <a:pt x="285" y="42"/>
                    <a:pt x="217" y="0"/>
                    <a:pt x="151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1"/>
            <p:cNvSpPr/>
            <p:nvPr/>
          </p:nvSpPr>
          <p:spPr>
            <a:xfrm>
              <a:off x="6747088" y="2632950"/>
              <a:ext cx="756302" cy="1824179"/>
            </a:xfrm>
            <a:custGeom>
              <a:avLst/>
              <a:gdLst/>
              <a:ahLst/>
              <a:cxnLst/>
              <a:rect l="l" t="t" r="r" b="b"/>
              <a:pathLst>
                <a:path w="10498" h="25320" extrusionOk="0">
                  <a:moveTo>
                    <a:pt x="2355" y="0"/>
                  </a:moveTo>
                  <a:cubicBezTo>
                    <a:pt x="2173" y="292"/>
                    <a:pt x="2008" y="621"/>
                    <a:pt x="1881" y="931"/>
                  </a:cubicBezTo>
                  <a:cubicBezTo>
                    <a:pt x="1169" y="2465"/>
                    <a:pt x="767" y="4126"/>
                    <a:pt x="658" y="5805"/>
                  </a:cubicBezTo>
                  <a:cubicBezTo>
                    <a:pt x="548" y="8215"/>
                    <a:pt x="0" y="25320"/>
                    <a:pt x="0" y="25320"/>
                  </a:cubicBezTo>
                  <a:lnTo>
                    <a:pt x="10497" y="25320"/>
                  </a:lnTo>
                  <a:cubicBezTo>
                    <a:pt x="10497" y="25320"/>
                    <a:pt x="10333" y="7357"/>
                    <a:pt x="9931" y="4874"/>
                  </a:cubicBezTo>
                  <a:cubicBezTo>
                    <a:pt x="9712" y="3523"/>
                    <a:pt x="9347" y="2209"/>
                    <a:pt x="8854" y="931"/>
                  </a:cubicBezTo>
                  <a:cubicBezTo>
                    <a:pt x="8635" y="347"/>
                    <a:pt x="8489" y="0"/>
                    <a:pt x="8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1"/>
            <p:cNvSpPr/>
            <p:nvPr/>
          </p:nvSpPr>
          <p:spPr>
            <a:xfrm>
              <a:off x="6881233" y="2632950"/>
              <a:ext cx="503793" cy="59221"/>
            </a:xfrm>
            <a:custGeom>
              <a:avLst/>
              <a:gdLst/>
              <a:ahLst/>
              <a:cxnLst/>
              <a:rect l="l" t="t" r="r" b="b"/>
              <a:pathLst>
                <a:path w="6993" h="822" extrusionOk="0">
                  <a:moveTo>
                    <a:pt x="493" y="0"/>
                  </a:moveTo>
                  <a:cubicBezTo>
                    <a:pt x="311" y="274"/>
                    <a:pt x="146" y="548"/>
                    <a:pt x="0" y="822"/>
                  </a:cubicBezTo>
                  <a:lnTo>
                    <a:pt x="6992" y="822"/>
                  </a:lnTo>
                  <a:cubicBezTo>
                    <a:pt x="6773" y="310"/>
                    <a:pt x="6627" y="0"/>
                    <a:pt x="6627" y="0"/>
                  </a:cubicBezTo>
                  <a:close/>
                </a:path>
              </a:pathLst>
            </a:custGeom>
            <a:solidFill>
              <a:srgbClr val="2F3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1"/>
            <p:cNvSpPr/>
            <p:nvPr/>
          </p:nvSpPr>
          <p:spPr>
            <a:xfrm>
              <a:off x="7262632" y="2632950"/>
              <a:ext cx="14553" cy="85517"/>
            </a:xfrm>
            <a:custGeom>
              <a:avLst/>
              <a:gdLst/>
              <a:ahLst/>
              <a:cxnLst/>
              <a:rect l="l" t="t" r="r" b="b"/>
              <a:pathLst>
                <a:path w="202" h="1187" extrusionOk="0">
                  <a:moveTo>
                    <a:pt x="0" y="0"/>
                  </a:moveTo>
                  <a:lnTo>
                    <a:pt x="37" y="822"/>
                  </a:lnTo>
                  <a:lnTo>
                    <a:pt x="55" y="1187"/>
                  </a:lnTo>
                  <a:lnTo>
                    <a:pt x="201" y="1187"/>
                  </a:lnTo>
                  <a:lnTo>
                    <a:pt x="183" y="822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466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1"/>
            <p:cNvSpPr/>
            <p:nvPr/>
          </p:nvSpPr>
          <p:spPr>
            <a:xfrm>
              <a:off x="6915454" y="2632950"/>
              <a:ext cx="14481" cy="85517"/>
            </a:xfrm>
            <a:custGeom>
              <a:avLst/>
              <a:gdLst/>
              <a:ahLst/>
              <a:cxnLst/>
              <a:rect l="l" t="t" r="r" b="b"/>
              <a:pathLst>
                <a:path w="201" h="1187" extrusionOk="0">
                  <a:moveTo>
                    <a:pt x="55" y="0"/>
                  </a:moveTo>
                  <a:lnTo>
                    <a:pt x="18" y="822"/>
                  </a:lnTo>
                  <a:lnTo>
                    <a:pt x="0" y="1187"/>
                  </a:lnTo>
                  <a:lnTo>
                    <a:pt x="146" y="1187"/>
                  </a:lnTo>
                  <a:lnTo>
                    <a:pt x="164" y="822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466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1"/>
            <p:cNvSpPr/>
            <p:nvPr/>
          </p:nvSpPr>
          <p:spPr>
            <a:xfrm>
              <a:off x="7061414" y="3114280"/>
              <a:ext cx="21108" cy="1331031"/>
            </a:xfrm>
            <a:custGeom>
              <a:avLst/>
              <a:gdLst/>
              <a:ahLst/>
              <a:cxnLst/>
              <a:rect l="l" t="t" r="r" b="b"/>
              <a:pathLst>
                <a:path w="293" h="18475" extrusionOk="0">
                  <a:moveTo>
                    <a:pt x="219" y="0"/>
                  </a:moveTo>
                  <a:cubicBezTo>
                    <a:pt x="183" y="0"/>
                    <a:pt x="165" y="37"/>
                    <a:pt x="165" y="92"/>
                  </a:cubicBezTo>
                  <a:lnTo>
                    <a:pt x="0" y="18402"/>
                  </a:lnTo>
                  <a:cubicBezTo>
                    <a:pt x="0" y="18438"/>
                    <a:pt x="37" y="18475"/>
                    <a:pt x="73" y="18475"/>
                  </a:cubicBezTo>
                  <a:cubicBezTo>
                    <a:pt x="110" y="18475"/>
                    <a:pt x="146" y="18438"/>
                    <a:pt x="146" y="18402"/>
                  </a:cubicBezTo>
                  <a:lnTo>
                    <a:pt x="292" y="92"/>
                  </a:lnTo>
                  <a:cubicBezTo>
                    <a:pt x="292" y="55"/>
                    <a:pt x="274" y="19"/>
                    <a:pt x="219" y="0"/>
                  </a:cubicBezTo>
                  <a:close/>
                </a:path>
              </a:pathLst>
            </a:custGeom>
            <a:solidFill>
              <a:srgbClr val="2F3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1"/>
            <p:cNvSpPr/>
            <p:nvPr/>
          </p:nvSpPr>
          <p:spPr>
            <a:xfrm>
              <a:off x="7361260" y="2037501"/>
              <a:ext cx="278877" cy="441780"/>
            </a:xfrm>
            <a:custGeom>
              <a:avLst/>
              <a:gdLst/>
              <a:ahLst/>
              <a:cxnLst/>
              <a:rect l="l" t="t" r="r" b="b"/>
              <a:pathLst>
                <a:path w="3871" h="6132" extrusionOk="0">
                  <a:moveTo>
                    <a:pt x="1297" y="0"/>
                  </a:moveTo>
                  <a:cubicBezTo>
                    <a:pt x="859" y="0"/>
                    <a:pt x="374" y="213"/>
                    <a:pt x="1" y="945"/>
                  </a:cubicBezTo>
                  <a:cubicBezTo>
                    <a:pt x="1" y="945"/>
                    <a:pt x="786" y="4139"/>
                    <a:pt x="1625" y="5600"/>
                  </a:cubicBezTo>
                  <a:cubicBezTo>
                    <a:pt x="1625" y="5600"/>
                    <a:pt x="2334" y="6131"/>
                    <a:pt x="3113" y="6131"/>
                  </a:cubicBezTo>
                  <a:cubicBezTo>
                    <a:pt x="3366" y="6131"/>
                    <a:pt x="3625" y="6076"/>
                    <a:pt x="3871" y="5928"/>
                  </a:cubicBezTo>
                  <a:cubicBezTo>
                    <a:pt x="3871" y="5928"/>
                    <a:pt x="3652" y="2734"/>
                    <a:pt x="2428" y="415"/>
                  </a:cubicBezTo>
                  <a:cubicBezTo>
                    <a:pt x="2428" y="415"/>
                    <a:pt x="1908" y="0"/>
                    <a:pt x="1297" y="0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1"/>
            <p:cNvSpPr/>
            <p:nvPr/>
          </p:nvSpPr>
          <p:spPr>
            <a:xfrm>
              <a:off x="6569500" y="1834047"/>
              <a:ext cx="446519" cy="578017"/>
            </a:xfrm>
            <a:custGeom>
              <a:avLst/>
              <a:gdLst/>
              <a:ahLst/>
              <a:cxnLst/>
              <a:rect l="l" t="t" r="r" b="b"/>
              <a:pathLst>
                <a:path w="6198" h="8023" extrusionOk="0">
                  <a:moveTo>
                    <a:pt x="4953" y="0"/>
                  </a:moveTo>
                  <a:cubicBezTo>
                    <a:pt x="4441" y="0"/>
                    <a:pt x="3920" y="198"/>
                    <a:pt x="3871" y="264"/>
                  </a:cubicBezTo>
                  <a:cubicBezTo>
                    <a:pt x="3159" y="702"/>
                    <a:pt x="2192" y="2527"/>
                    <a:pt x="749" y="5558"/>
                  </a:cubicBezTo>
                  <a:cubicBezTo>
                    <a:pt x="421" y="6233"/>
                    <a:pt x="165" y="6927"/>
                    <a:pt x="1" y="7657"/>
                  </a:cubicBezTo>
                  <a:cubicBezTo>
                    <a:pt x="354" y="7901"/>
                    <a:pt x="764" y="8022"/>
                    <a:pt x="1181" y="8022"/>
                  </a:cubicBezTo>
                  <a:cubicBezTo>
                    <a:pt x="1390" y="8022"/>
                    <a:pt x="1601" y="7992"/>
                    <a:pt x="1808" y="7931"/>
                  </a:cubicBezTo>
                  <a:cubicBezTo>
                    <a:pt x="2958" y="7109"/>
                    <a:pt x="5788" y="2254"/>
                    <a:pt x="5916" y="1505"/>
                  </a:cubicBezTo>
                  <a:cubicBezTo>
                    <a:pt x="6197" y="298"/>
                    <a:pt x="5581" y="0"/>
                    <a:pt x="4953" y="0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1"/>
            <p:cNvSpPr/>
            <p:nvPr/>
          </p:nvSpPr>
          <p:spPr>
            <a:xfrm>
              <a:off x="6616905" y="1817333"/>
              <a:ext cx="438018" cy="517139"/>
            </a:xfrm>
            <a:custGeom>
              <a:avLst/>
              <a:gdLst/>
              <a:ahLst/>
              <a:cxnLst/>
              <a:rect l="l" t="t" r="r" b="b"/>
              <a:pathLst>
                <a:path w="6080" h="7178" extrusionOk="0">
                  <a:moveTo>
                    <a:pt x="4170" y="1"/>
                  </a:moveTo>
                  <a:cubicBezTo>
                    <a:pt x="3543" y="1"/>
                    <a:pt x="2940" y="317"/>
                    <a:pt x="2592" y="879"/>
                  </a:cubicBezTo>
                  <a:cubicBezTo>
                    <a:pt x="1625" y="2267"/>
                    <a:pt x="749" y="3709"/>
                    <a:pt x="0" y="5224"/>
                  </a:cubicBezTo>
                  <a:cubicBezTo>
                    <a:pt x="676" y="5918"/>
                    <a:pt x="2428" y="7177"/>
                    <a:pt x="3761" y="7177"/>
                  </a:cubicBezTo>
                  <a:lnTo>
                    <a:pt x="5897" y="1591"/>
                  </a:lnTo>
                  <a:cubicBezTo>
                    <a:pt x="6079" y="423"/>
                    <a:pt x="4856" y="131"/>
                    <a:pt x="4856" y="131"/>
                  </a:cubicBezTo>
                  <a:cubicBezTo>
                    <a:pt x="4632" y="43"/>
                    <a:pt x="4399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1"/>
            <p:cNvSpPr/>
            <p:nvPr/>
          </p:nvSpPr>
          <p:spPr>
            <a:xfrm>
              <a:off x="6758903" y="1774106"/>
              <a:ext cx="714229" cy="1241840"/>
            </a:xfrm>
            <a:custGeom>
              <a:avLst/>
              <a:gdLst/>
              <a:ahLst/>
              <a:cxnLst/>
              <a:rect l="l" t="t" r="r" b="b"/>
              <a:pathLst>
                <a:path w="9914" h="17237" extrusionOk="0">
                  <a:moveTo>
                    <a:pt x="3670" y="1"/>
                  </a:moveTo>
                  <a:lnTo>
                    <a:pt x="1753" y="694"/>
                  </a:lnTo>
                  <a:cubicBezTo>
                    <a:pt x="1133" y="1096"/>
                    <a:pt x="749" y="1771"/>
                    <a:pt x="749" y="2520"/>
                  </a:cubicBezTo>
                  <a:lnTo>
                    <a:pt x="749" y="7759"/>
                  </a:lnTo>
                  <a:lnTo>
                    <a:pt x="749" y="7777"/>
                  </a:lnTo>
                  <a:cubicBezTo>
                    <a:pt x="658" y="9128"/>
                    <a:pt x="475" y="10169"/>
                    <a:pt x="402" y="11501"/>
                  </a:cubicBezTo>
                  <a:cubicBezTo>
                    <a:pt x="348" y="12304"/>
                    <a:pt x="129" y="13747"/>
                    <a:pt x="1" y="15974"/>
                  </a:cubicBezTo>
                  <a:cubicBezTo>
                    <a:pt x="1" y="15974"/>
                    <a:pt x="1336" y="17237"/>
                    <a:pt x="5107" y="17237"/>
                  </a:cubicBezTo>
                  <a:cubicBezTo>
                    <a:pt x="6364" y="17237"/>
                    <a:pt x="7891" y="17096"/>
                    <a:pt x="9731" y="16722"/>
                  </a:cubicBezTo>
                  <a:cubicBezTo>
                    <a:pt x="9676" y="16394"/>
                    <a:pt x="9402" y="14532"/>
                    <a:pt x="9384" y="14203"/>
                  </a:cubicBezTo>
                  <a:lnTo>
                    <a:pt x="9220" y="11410"/>
                  </a:lnTo>
                  <a:cubicBezTo>
                    <a:pt x="9147" y="10187"/>
                    <a:pt x="9256" y="8781"/>
                    <a:pt x="9000" y="7576"/>
                  </a:cubicBezTo>
                  <a:lnTo>
                    <a:pt x="9694" y="2574"/>
                  </a:lnTo>
                  <a:cubicBezTo>
                    <a:pt x="9913" y="1570"/>
                    <a:pt x="9037" y="986"/>
                    <a:pt x="9037" y="986"/>
                  </a:cubicBezTo>
                  <a:lnTo>
                    <a:pt x="6627" y="1"/>
                  </a:lnTo>
                  <a:lnTo>
                    <a:pt x="4583" y="1570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1"/>
            <p:cNvSpPr/>
            <p:nvPr/>
          </p:nvSpPr>
          <p:spPr>
            <a:xfrm>
              <a:off x="6569500" y="2325680"/>
              <a:ext cx="293357" cy="448048"/>
            </a:xfrm>
            <a:custGeom>
              <a:avLst/>
              <a:gdLst/>
              <a:ahLst/>
              <a:cxnLst/>
              <a:rect l="l" t="t" r="r" b="b"/>
              <a:pathLst>
                <a:path w="4072" h="6219" extrusionOk="0">
                  <a:moveTo>
                    <a:pt x="1130" y="0"/>
                  </a:moveTo>
                  <a:cubicBezTo>
                    <a:pt x="708" y="0"/>
                    <a:pt x="270" y="190"/>
                    <a:pt x="1" y="833"/>
                  </a:cubicBezTo>
                  <a:cubicBezTo>
                    <a:pt x="384" y="3097"/>
                    <a:pt x="1644" y="4338"/>
                    <a:pt x="3561" y="6218"/>
                  </a:cubicBezTo>
                  <a:lnTo>
                    <a:pt x="4072" y="5598"/>
                  </a:lnTo>
                  <a:cubicBezTo>
                    <a:pt x="3433" y="4813"/>
                    <a:pt x="2192" y="1253"/>
                    <a:pt x="2319" y="395"/>
                  </a:cubicBezTo>
                  <a:cubicBezTo>
                    <a:pt x="2319" y="395"/>
                    <a:pt x="1740" y="0"/>
                    <a:pt x="1130" y="0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1"/>
            <p:cNvSpPr/>
            <p:nvPr/>
          </p:nvSpPr>
          <p:spPr>
            <a:xfrm>
              <a:off x="7300743" y="2386990"/>
              <a:ext cx="339392" cy="390700"/>
            </a:xfrm>
            <a:custGeom>
              <a:avLst/>
              <a:gdLst/>
              <a:ahLst/>
              <a:cxnLst/>
              <a:rect l="l" t="t" r="r" b="b"/>
              <a:pathLst>
                <a:path w="4711" h="5423" extrusionOk="0">
                  <a:moveTo>
                    <a:pt x="3688" y="1"/>
                  </a:moveTo>
                  <a:cubicBezTo>
                    <a:pt x="3104" y="1"/>
                    <a:pt x="2494" y="392"/>
                    <a:pt x="2483" y="402"/>
                  </a:cubicBezTo>
                  <a:cubicBezTo>
                    <a:pt x="2410" y="2282"/>
                    <a:pt x="457" y="4400"/>
                    <a:pt x="1" y="4838"/>
                  </a:cubicBezTo>
                  <a:lnTo>
                    <a:pt x="348" y="5422"/>
                  </a:lnTo>
                  <a:cubicBezTo>
                    <a:pt x="2794" y="3852"/>
                    <a:pt x="3798" y="2958"/>
                    <a:pt x="4711" y="1077"/>
                  </a:cubicBezTo>
                  <a:cubicBezTo>
                    <a:pt x="4583" y="238"/>
                    <a:pt x="4143" y="1"/>
                    <a:pt x="3688" y="1"/>
                  </a:cubicBez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1"/>
            <p:cNvSpPr/>
            <p:nvPr/>
          </p:nvSpPr>
          <p:spPr>
            <a:xfrm>
              <a:off x="7152693" y="2731579"/>
              <a:ext cx="187599" cy="157202"/>
            </a:xfrm>
            <a:custGeom>
              <a:avLst/>
              <a:gdLst/>
              <a:ahLst/>
              <a:cxnLst/>
              <a:rect l="l" t="t" r="r" b="b"/>
              <a:pathLst>
                <a:path w="2604" h="2182" extrusionOk="0">
                  <a:moveTo>
                    <a:pt x="1490" y="0"/>
                  </a:moveTo>
                  <a:lnTo>
                    <a:pt x="650" y="18"/>
                  </a:lnTo>
                  <a:cubicBezTo>
                    <a:pt x="614" y="329"/>
                    <a:pt x="1198" y="365"/>
                    <a:pt x="1198" y="365"/>
                  </a:cubicBezTo>
                  <a:cubicBezTo>
                    <a:pt x="942" y="712"/>
                    <a:pt x="687" y="1022"/>
                    <a:pt x="413" y="1333"/>
                  </a:cubicBezTo>
                  <a:cubicBezTo>
                    <a:pt x="285" y="1461"/>
                    <a:pt x="176" y="1607"/>
                    <a:pt x="66" y="1753"/>
                  </a:cubicBezTo>
                  <a:cubicBezTo>
                    <a:pt x="66" y="1753"/>
                    <a:pt x="0" y="1900"/>
                    <a:pt x="149" y="1900"/>
                  </a:cubicBezTo>
                  <a:cubicBezTo>
                    <a:pt x="157" y="1900"/>
                    <a:pt x="166" y="1900"/>
                    <a:pt x="176" y="1899"/>
                  </a:cubicBezTo>
                  <a:lnTo>
                    <a:pt x="176" y="1899"/>
                  </a:lnTo>
                  <a:cubicBezTo>
                    <a:pt x="48" y="2100"/>
                    <a:pt x="285" y="2118"/>
                    <a:pt x="285" y="2118"/>
                  </a:cubicBezTo>
                  <a:cubicBezTo>
                    <a:pt x="340" y="2089"/>
                    <a:pt x="395" y="2059"/>
                    <a:pt x="449" y="2028"/>
                  </a:cubicBezTo>
                  <a:lnTo>
                    <a:pt x="449" y="2028"/>
                  </a:lnTo>
                  <a:cubicBezTo>
                    <a:pt x="413" y="2173"/>
                    <a:pt x="486" y="2173"/>
                    <a:pt x="486" y="2173"/>
                  </a:cubicBezTo>
                  <a:cubicBezTo>
                    <a:pt x="513" y="2179"/>
                    <a:pt x="541" y="2182"/>
                    <a:pt x="570" y="2182"/>
                  </a:cubicBezTo>
                  <a:cubicBezTo>
                    <a:pt x="676" y="2182"/>
                    <a:pt x="793" y="2142"/>
                    <a:pt x="907" y="2085"/>
                  </a:cubicBezTo>
                  <a:lnTo>
                    <a:pt x="907" y="2085"/>
                  </a:lnTo>
                  <a:cubicBezTo>
                    <a:pt x="856" y="2153"/>
                    <a:pt x="866" y="2179"/>
                    <a:pt x="910" y="2179"/>
                  </a:cubicBezTo>
                  <a:cubicBezTo>
                    <a:pt x="1036" y="2179"/>
                    <a:pt x="1435" y="1972"/>
                    <a:pt x="1435" y="1972"/>
                  </a:cubicBezTo>
                  <a:cubicBezTo>
                    <a:pt x="1745" y="1734"/>
                    <a:pt x="2001" y="1479"/>
                    <a:pt x="2238" y="1169"/>
                  </a:cubicBezTo>
                  <a:lnTo>
                    <a:pt x="2603" y="402"/>
                  </a:lnTo>
                  <a:lnTo>
                    <a:pt x="2311" y="37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1"/>
            <p:cNvSpPr/>
            <p:nvPr/>
          </p:nvSpPr>
          <p:spPr>
            <a:xfrm>
              <a:off x="7265226" y="1841180"/>
              <a:ext cx="365688" cy="477514"/>
            </a:xfrm>
            <a:custGeom>
              <a:avLst/>
              <a:gdLst/>
              <a:ahLst/>
              <a:cxnLst/>
              <a:rect l="l" t="t" r="r" b="b"/>
              <a:pathLst>
                <a:path w="5076" h="6628" extrusionOk="0">
                  <a:moveTo>
                    <a:pt x="1881" y="1"/>
                  </a:moveTo>
                  <a:cubicBezTo>
                    <a:pt x="1881" y="1"/>
                    <a:pt x="1" y="932"/>
                    <a:pt x="877" y="3469"/>
                  </a:cubicBezTo>
                  <a:cubicBezTo>
                    <a:pt x="877" y="3469"/>
                    <a:pt x="1480" y="5057"/>
                    <a:pt x="1972" y="6627"/>
                  </a:cubicBezTo>
                  <a:cubicBezTo>
                    <a:pt x="3104" y="6481"/>
                    <a:pt x="4181" y="6006"/>
                    <a:pt x="5076" y="5276"/>
                  </a:cubicBezTo>
                  <a:cubicBezTo>
                    <a:pt x="4273" y="2958"/>
                    <a:pt x="3634" y="329"/>
                    <a:pt x="18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1"/>
            <p:cNvSpPr/>
            <p:nvPr/>
          </p:nvSpPr>
          <p:spPr>
            <a:xfrm>
              <a:off x="6818123" y="2728914"/>
              <a:ext cx="187599" cy="157562"/>
            </a:xfrm>
            <a:custGeom>
              <a:avLst/>
              <a:gdLst/>
              <a:ahLst/>
              <a:cxnLst/>
              <a:rect l="l" t="t" r="r" b="b"/>
              <a:pathLst>
                <a:path w="2604" h="2187" extrusionOk="0">
                  <a:moveTo>
                    <a:pt x="1114" y="1"/>
                  </a:moveTo>
                  <a:lnTo>
                    <a:pt x="292" y="55"/>
                  </a:lnTo>
                  <a:lnTo>
                    <a:pt x="0" y="402"/>
                  </a:lnTo>
                  <a:lnTo>
                    <a:pt x="365" y="1169"/>
                  </a:lnTo>
                  <a:cubicBezTo>
                    <a:pt x="603" y="1461"/>
                    <a:pt x="858" y="1735"/>
                    <a:pt x="1169" y="1954"/>
                  </a:cubicBezTo>
                  <a:cubicBezTo>
                    <a:pt x="1169" y="1954"/>
                    <a:pt x="1578" y="2174"/>
                    <a:pt x="1698" y="2174"/>
                  </a:cubicBezTo>
                  <a:cubicBezTo>
                    <a:pt x="1733" y="2174"/>
                    <a:pt x="1744" y="2155"/>
                    <a:pt x="1711" y="2105"/>
                  </a:cubicBezTo>
                  <a:lnTo>
                    <a:pt x="1711" y="2105"/>
                  </a:lnTo>
                  <a:cubicBezTo>
                    <a:pt x="1815" y="2154"/>
                    <a:pt x="1921" y="2186"/>
                    <a:pt x="2017" y="2186"/>
                  </a:cubicBezTo>
                  <a:cubicBezTo>
                    <a:pt x="2052" y="2186"/>
                    <a:pt x="2086" y="2182"/>
                    <a:pt x="2118" y="2173"/>
                  </a:cubicBezTo>
                  <a:cubicBezTo>
                    <a:pt x="2118" y="2173"/>
                    <a:pt x="2190" y="2173"/>
                    <a:pt x="2155" y="2047"/>
                  </a:cubicBezTo>
                  <a:lnTo>
                    <a:pt x="2155" y="2047"/>
                  </a:lnTo>
                  <a:cubicBezTo>
                    <a:pt x="2209" y="2078"/>
                    <a:pt x="2263" y="2108"/>
                    <a:pt x="2319" y="2137"/>
                  </a:cubicBezTo>
                  <a:cubicBezTo>
                    <a:pt x="2319" y="2137"/>
                    <a:pt x="2556" y="2118"/>
                    <a:pt x="2428" y="1917"/>
                  </a:cubicBezTo>
                  <a:lnTo>
                    <a:pt x="2428" y="1917"/>
                  </a:lnTo>
                  <a:cubicBezTo>
                    <a:pt x="2438" y="1918"/>
                    <a:pt x="2447" y="1919"/>
                    <a:pt x="2455" y="1919"/>
                  </a:cubicBezTo>
                  <a:cubicBezTo>
                    <a:pt x="2603" y="1919"/>
                    <a:pt x="2538" y="1771"/>
                    <a:pt x="2538" y="1771"/>
                  </a:cubicBezTo>
                  <a:cubicBezTo>
                    <a:pt x="2428" y="1625"/>
                    <a:pt x="2319" y="1479"/>
                    <a:pt x="2191" y="1352"/>
                  </a:cubicBezTo>
                  <a:cubicBezTo>
                    <a:pt x="1917" y="1041"/>
                    <a:pt x="1661" y="713"/>
                    <a:pt x="1406" y="384"/>
                  </a:cubicBezTo>
                  <a:cubicBezTo>
                    <a:pt x="1406" y="384"/>
                    <a:pt x="1990" y="348"/>
                    <a:pt x="1953" y="37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CA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1"/>
            <p:cNvSpPr/>
            <p:nvPr/>
          </p:nvSpPr>
          <p:spPr>
            <a:xfrm>
              <a:off x="7139005" y="2703914"/>
              <a:ext cx="218361" cy="261739"/>
            </a:xfrm>
            <a:custGeom>
              <a:avLst/>
              <a:gdLst/>
              <a:ahLst/>
              <a:cxnLst/>
              <a:rect l="l" t="t" r="r" b="b"/>
              <a:pathLst>
                <a:path w="3031" h="3633" extrusionOk="0">
                  <a:moveTo>
                    <a:pt x="676" y="1"/>
                  </a:moveTo>
                  <a:cubicBezTo>
                    <a:pt x="603" y="384"/>
                    <a:pt x="439" y="768"/>
                    <a:pt x="329" y="1133"/>
                  </a:cubicBezTo>
                  <a:cubicBezTo>
                    <a:pt x="219" y="1498"/>
                    <a:pt x="128" y="1808"/>
                    <a:pt x="19" y="2137"/>
                  </a:cubicBezTo>
                  <a:cubicBezTo>
                    <a:pt x="0" y="2210"/>
                    <a:pt x="0" y="2264"/>
                    <a:pt x="0" y="2337"/>
                  </a:cubicBezTo>
                  <a:cubicBezTo>
                    <a:pt x="19" y="2447"/>
                    <a:pt x="128" y="2538"/>
                    <a:pt x="238" y="2666"/>
                  </a:cubicBezTo>
                  <a:cubicBezTo>
                    <a:pt x="347" y="2794"/>
                    <a:pt x="439" y="2903"/>
                    <a:pt x="548" y="3013"/>
                  </a:cubicBezTo>
                  <a:cubicBezTo>
                    <a:pt x="712" y="3232"/>
                    <a:pt x="913" y="3433"/>
                    <a:pt x="1132" y="3615"/>
                  </a:cubicBezTo>
                  <a:cubicBezTo>
                    <a:pt x="1154" y="3628"/>
                    <a:pt x="1181" y="3633"/>
                    <a:pt x="1212" y="3633"/>
                  </a:cubicBezTo>
                  <a:cubicBezTo>
                    <a:pt x="1413" y="3633"/>
                    <a:pt x="1772" y="3407"/>
                    <a:pt x="1899" y="3360"/>
                  </a:cubicBezTo>
                  <a:cubicBezTo>
                    <a:pt x="2100" y="3269"/>
                    <a:pt x="2301" y="3159"/>
                    <a:pt x="2483" y="3049"/>
                  </a:cubicBezTo>
                  <a:cubicBezTo>
                    <a:pt x="2629" y="2940"/>
                    <a:pt x="2629" y="2630"/>
                    <a:pt x="2647" y="2465"/>
                  </a:cubicBezTo>
                  <a:cubicBezTo>
                    <a:pt x="2702" y="2264"/>
                    <a:pt x="2757" y="2064"/>
                    <a:pt x="2793" y="1863"/>
                  </a:cubicBezTo>
                  <a:cubicBezTo>
                    <a:pt x="2885" y="1461"/>
                    <a:pt x="2958" y="1078"/>
                    <a:pt x="3031" y="676"/>
                  </a:cubicBezTo>
                  <a:cubicBezTo>
                    <a:pt x="2209" y="640"/>
                    <a:pt x="1315" y="45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1"/>
            <p:cNvSpPr/>
            <p:nvPr/>
          </p:nvSpPr>
          <p:spPr>
            <a:xfrm>
              <a:off x="6816754" y="2692099"/>
              <a:ext cx="240766" cy="251293"/>
            </a:xfrm>
            <a:custGeom>
              <a:avLst/>
              <a:gdLst/>
              <a:ahLst/>
              <a:cxnLst/>
              <a:rect l="l" t="t" r="r" b="b"/>
              <a:pathLst>
                <a:path w="3342" h="3488" extrusionOk="0">
                  <a:moveTo>
                    <a:pt x="2265" y="1"/>
                  </a:moveTo>
                  <a:cubicBezTo>
                    <a:pt x="1589" y="475"/>
                    <a:pt x="786" y="877"/>
                    <a:pt x="1" y="913"/>
                  </a:cubicBezTo>
                  <a:cubicBezTo>
                    <a:pt x="165" y="1260"/>
                    <a:pt x="257" y="1662"/>
                    <a:pt x="403" y="2027"/>
                  </a:cubicBezTo>
                  <a:cubicBezTo>
                    <a:pt x="549" y="2374"/>
                    <a:pt x="676" y="2684"/>
                    <a:pt x="786" y="3013"/>
                  </a:cubicBezTo>
                  <a:cubicBezTo>
                    <a:pt x="822" y="3067"/>
                    <a:pt x="841" y="3122"/>
                    <a:pt x="895" y="3177"/>
                  </a:cubicBezTo>
                  <a:cubicBezTo>
                    <a:pt x="1005" y="3250"/>
                    <a:pt x="1151" y="3286"/>
                    <a:pt x="1279" y="3305"/>
                  </a:cubicBezTo>
                  <a:cubicBezTo>
                    <a:pt x="1425" y="3323"/>
                    <a:pt x="1589" y="3341"/>
                    <a:pt x="1735" y="3378"/>
                  </a:cubicBezTo>
                  <a:cubicBezTo>
                    <a:pt x="2009" y="3433"/>
                    <a:pt x="2283" y="3487"/>
                    <a:pt x="2575" y="3487"/>
                  </a:cubicBezTo>
                  <a:cubicBezTo>
                    <a:pt x="2757" y="3469"/>
                    <a:pt x="2958" y="2958"/>
                    <a:pt x="3031" y="2812"/>
                  </a:cubicBezTo>
                  <a:cubicBezTo>
                    <a:pt x="3141" y="2611"/>
                    <a:pt x="3232" y="2410"/>
                    <a:pt x="3305" y="2209"/>
                  </a:cubicBezTo>
                  <a:cubicBezTo>
                    <a:pt x="3342" y="2045"/>
                    <a:pt x="3141" y="1790"/>
                    <a:pt x="3068" y="1644"/>
                  </a:cubicBezTo>
                  <a:lnTo>
                    <a:pt x="2794" y="1078"/>
                  </a:lnTo>
                  <a:cubicBezTo>
                    <a:pt x="2611" y="712"/>
                    <a:pt x="2429" y="366"/>
                    <a:pt x="2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1"/>
            <p:cNvSpPr/>
            <p:nvPr/>
          </p:nvSpPr>
          <p:spPr>
            <a:xfrm>
              <a:off x="6598462" y="4457048"/>
              <a:ext cx="473535" cy="147404"/>
            </a:xfrm>
            <a:custGeom>
              <a:avLst/>
              <a:gdLst/>
              <a:ahLst/>
              <a:cxnLst/>
              <a:rect l="l" t="t" r="r" b="b"/>
              <a:pathLst>
                <a:path w="6573" h="2046" extrusionOk="0">
                  <a:moveTo>
                    <a:pt x="2429" y="1"/>
                  </a:moveTo>
                  <a:lnTo>
                    <a:pt x="311" y="1388"/>
                  </a:lnTo>
                  <a:cubicBezTo>
                    <a:pt x="1" y="1571"/>
                    <a:pt x="128" y="2045"/>
                    <a:pt x="493" y="2045"/>
                  </a:cubicBezTo>
                  <a:lnTo>
                    <a:pt x="6207" y="2045"/>
                  </a:lnTo>
                  <a:cubicBezTo>
                    <a:pt x="6408" y="2045"/>
                    <a:pt x="6572" y="1881"/>
                    <a:pt x="6572" y="1680"/>
                  </a:cubicBezTo>
                  <a:lnTo>
                    <a:pt x="65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1"/>
            <p:cNvSpPr/>
            <p:nvPr/>
          </p:nvSpPr>
          <p:spPr>
            <a:xfrm>
              <a:off x="6969342" y="4457048"/>
              <a:ext cx="474832" cy="147404"/>
            </a:xfrm>
            <a:custGeom>
              <a:avLst/>
              <a:gdLst/>
              <a:ahLst/>
              <a:cxnLst/>
              <a:rect l="l" t="t" r="r" b="b"/>
              <a:pathLst>
                <a:path w="6591" h="2046" extrusionOk="0">
                  <a:moveTo>
                    <a:pt x="2447" y="1"/>
                  </a:moveTo>
                  <a:lnTo>
                    <a:pt x="311" y="1388"/>
                  </a:lnTo>
                  <a:cubicBezTo>
                    <a:pt x="1" y="1571"/>
                    <a:pt x="147" y="2045"/>
                    <a:pt x="512" y="2045"/>
                  </a:cubicBezTo>
                  <a:lnTo>
                    <a:pt x="6226" y="2045"/>
                  </a:lnTo>
                  <a:cubicBezTo>
                    <a:pt x="6426" y="2045"/>
                    <a:pt x="6591" y="1881"/>
                    <a:pt x="6591" y="1680"/>
                  </a:cubicBezTo>
                  <a:lnTo>
                    <a:pt x="6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1"/>
            <p:cNvSpPr/>
            <p:nvPr/>
          </p:nvSpPr>
          <p:spPr>
            <a:xfrm>
              <a:off x="7001042" y="1691111"/>
              <a:ext cx="82921" cy="29322"/>
            </a:xfrm>
            <a:custGeom>
              <a:avLst/>
              <a:gdLst/>
              <a:ahLst/>
              <a:cxnLst/>
              <a:rect l="l" t="t" r="r" b="b"/>
              <a:pathLst>
                <a:path w="1151" h="407" extrusionOk="0">
                  <a:moveTo>
                    <a:pt x="95" y="1"/>
                  </a:moveTo>
                  <a:cubicBezTo>
                    <a:pt x="60" y="1"/>
                    <a:pt x="30" y="7"/>
                    <a:pt x="19" y="40"/>
                  </a:cubicBezTo>
                  <a:cubicBezTo>
                    <a:pt x="0" y="95"/>
                    <a:pt x="37" y="150"/>
                    <a:pt x="73" y="186"/>
                  </a:cubicBezTo>
                  <a:cubicBezTo>
                    <a:pt x="171" y="333"/>
                    <a:pt x="341" y="407"/>
                    <a:pt x="523" y="407"/>
                  </a:cubicBezTo>
                  <a:cubicBezTo>
                    <a:pt x="751" y="407"/>
                    <a:pt x="998" y="292"/>
                    <a:pt x="1150" y="59"/>
                  </a:cubicBezTo>
                  <a:cubicBezTo>
                    <a:pt x="822" y="22"/>
                    <a:pt x="493" y="4"/>
                    <a:pt x="165" y="4"/>
                  </a:cubicBezTo>
                  <a:cubicBezTo>
                    <a:pt x="143" y="4"/>
                    <a:pt x="118" y="1"/>
                    <a:pt x="95" y="1"/>
                  </a:cubicBezTo>
                  <a:close/>
                </a:path>
              </a:pathLst>
            </a:custGeom>
            <a:solidFill>
              <a:srgbClr val="FC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1"/>
            <p:cNvSpPr/>
            <p:nvPr/>
          </p:nvSpPr>
          <p:spPr>
            <a:xfrm>
              <a:off x="7029391" y="1616112"/>
              <a:ext cx="31266" cy="42939"/>
            </a:xfrm>
            <a:custGeom>
              <a:avLst/>
              <a:gdLst/>
              <a:ahLst/>
              <a:cxnLst/>
              <a:rect l="l" t="t" r="r" b="b"/>
              <a:pathLst>
                <a:path w="434" h="596" extrusionOk="0">
                  <a:moveTo>
                    <a:pt x="104" y="0"/>
                  </a:moveTo>
                  <a:cubicBezTo>
                    <a:pt x="50" y="91"/>
                    <a:pt x="31" y="201"/>
                    <a:pt x="31" y="310"/>
                  </a:cubicBezTo>
                  <a:cubicBezTo>
                    <a:pt x="0" y="467"/>
                    <a:pt x="116" y="596"/>
                    <a:pt x="253" y="596"/>
                  </a:cubicBezTo>
                  <a:cubicBezTo>
                    <a:pt x="276" y="596"/>
                    <a:pt x="300" y="592"/>
                    <a:pt x="324" y="584"/>
                  </a:cubicBezTo>
                  <a:cubicBezTo>
                    <a:pt x="378" y="584"/>
                    <a:pt x="433" y="584"/>
                    <a:pt x="433" y="529"/>
                  </a:cubicBezTo>
                  <a:cubicBezTo>
                    <a:pt x="433" y="475"/>
                    <a:pt x="378" y="456"/>
                    <a:pt x="342" y="456"/>
                  </a:cubicBezTo>
                  <a:cubicBezTo>
                    <a:pt x="327" y="458"/>
                    <a:pt x="313" y="458"/>
                    <a:pt x="300" y="458"/>
                  </a:cubicBezTo>
                  <a:cubicBezTo>
                    <a:pt x="139" y="458"/>
                    <a:pt x="125" y="354"/>
                    <a:pt x="159" y="219"/>
                  </a:cubicBezTo>
                  <a:cubicBezTo>
                    <a:pt x="196" y="128"/>
                    <a:pt x="159" y="55"/>
                    <a:pt x="104" y="0"/>
                  </a:cubicBezTo>
                  <a:close/>
                </a:path>
              </a:pathLst>
            </a:custGeom>
            <a:solidFill>
              <a:srgbClr val="2E2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61"/>
          <p:cNvGrpSpPr/>
          <p:nvPr/>
        </p:nvGrpSpPr>
        <p:grpSpPr>
          <a:xfrm>
            <a:off x="2523499" y="3356304"/>
            <a:ext cx="321691" cy="321691"/>
            <a:chOff x="1379798" y="1723250"/>
            <a:chExt cx="397887" cy="397887"/>
          </a:xfrm>
        </p:grpSpPr>
        <p:sp>
          <p:nvSpPr>
            <p:cNvPr id="2321" name="Google Shape;2321;p61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1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1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1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5" name="Google Shape;2325;p61"/>
          <p:cNvGrpSpPr/>
          <p:nvPr/>
        </p:nvGrpSpPr>
        <p:grpSpPr>
          <a:xfrm>
            <a:off x="1137321" y="3280104"/>
            <a:ext cx="321708" cy="321691"/>
            <a:chOff x="266768" y="1721375"/>
            <a:chExt cx="397907" cy="397887"/>
          </a:xfrm>
        </p:grpSpPr>
        <p:sp>
          <p:nvSpPr>
            <p:cNvPr id="2326" name="Google Shape;2326;p61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1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2" name="Google Shape;2332;p61"/>
          <p:cNvSpPr txBox="1"/>
          <p:nvPr/>
        </p:nvSpPr>
        <p:spPr>
          <a:xfrm>
            <a:off x="1019175" y="4357850"/>
            <a:ext cx="34224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Please keep this slide for attribution</a:t>
            </a:r>
            <a:endParaRPr sz="15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4189800" y="1398513"/>
            <a:ext cx="4239900" cy="8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About Me!</a:t>
            </a:r>
            <a:endParaRPr/>
          </a:p>
        </p:txBody>
      </p:sp>
      <p:sp>
        <p:nvSpPr>
          <p:cNvPr id="436" name="Google Shape;436;p36"/>
          <p:cNvSpPr txBox="1">
            <a:spLocks noGrp="1"/>
          </p:cNvSpPr>
          <p:nvPr>
            <p:ph type="subTitle" idx="1"/>
          </p:nvPr>
        </p:nvSpPr>
        <p:spPr>
          <a:xfrm>
            <a:off x="4652300" y="2199836"/>
            <a:ext cx="4022079" cy="2341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 am a current Junior majoring in Health, Science and Social Policy (HSSP).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My current focus is reproductive and infertility healthcare access and medical sociology.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Email: </a:t>
            </a:r>
            <a:r>
              <a:rPr lang="en" sz="1800">
                <a:hlinkClick r:id="rId3"/>
              </a:rPr>
              <a:t>dhaimowitz@brandeis.edu</a:t>
            </a:r>
            <a:endParaRPr lang="en" sz="18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09C119-B7A2-CA4A-AF94-BA0CFC652054}"/>
              </a:ext>
            </a:extLst>
          </p:cNvPr>
          <p:cNvGrpSpPr/>
          <p:nvPr/>
        </p:nvGrpSpPr>
        <p:grpSpPr>
          <a:xfrm>
            <a:off x="917199" y="1269919"/>
            <a:ext cx="3347813" cy="2987620"/>
            <a:chOff x="917199" y="1269919"/>
            <a:chExt cx="3347813" cy="29876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EF55283-FD4E-BD44-B626-D3664476F16B}"/>
                </a:ext>
              </a:extLst>
            </p:cNvPr>
            <p:cNvGrpSpPr/>
            <p:nvPr/>
          </p:nvGrpSpPr>
          <p:grpSpPr>
            <a:xfrm>
              <a:off x="917199" y="1269919"/>
              <a:ext cx="3347813" cy="2987620"/>
              <a:chOff x="917199" y="1269919"/>
              <a:chExt cx="3347813" cy="2987620"/>
            </a:xfrm>
          </p:grpSpPr>
          <p:grpSp>
            <p:nvGrpSpPr>
              <p:cNvPr id="437" name="Google Shape;437;p36"/>
              <p:cNvGrpSpPr/>
              <p:nvPr/>
            </p:nvGrpSpPr>
            <p:grpSpPr>
              <a:xfrm>
                <a:off x="917199" y="1269919"/>
                <a:ext cx="3347813" cy="2987620"/>
                <a:chOff x="414809" y="1095454"/>
                <a:chExt cx="3543410" cy="3162172"/>
              </a:xfrm>
            </p:grpSpPr>
            <p:sp>
              <p:nvSpPr>
                <p:cNvPr id="438" name="Google Shape;438;p36"/>
                <p:cNvSpPr/>
                <p:nvPr/>
              </p:nvSpPr>
              <p:spPr>
                <a:xfrm>
                  <a:off x="563515" y="1095454"/>
                  <a:ext cx="3278187" cy="316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07" h="64925" extrusionOk="0">
                      <a:moveTo>
                        <a:pt x="34846" y="1"/>
                      </a:moveTo>
                      <a:cubicBezTo>
                        <a:pt x="25205" y="1"/>
                        <a:pt x="15833" y="4313"/>
                        <a:pt x="9547" y="12127"/>
                      </a:cubicBezTo>
                      <a:cubicBezTo>
                        <a:pt x="913" y="22861"/>
                        <a:pt x="0" y="37867"/>
                        <a:pt x="7266" y="49568"/>
                      </a:cubicBezTo>
                      <a:cubicBezTo>
                        <a:pt x="13264" y="59254"/>
                        <a:pt x="23790" y="64924"/>
                        <a:pt x="34858" y="64924"/>
                      </a:cubicBezTo>
                      <a:cubicBezTo>
                        <a:pt x="37162" y="64924"/>
                        <a:pt x="39489" y="64679"/>
                        <a:pt x="41804" y="64172"/>
                      </a:cubicBezTo>
                      <a:lnTo>
                        <a:pt x="42060" y="64099"/>
                      </a:lnTo>
                      <a:cubicBezTo>
                        <a:pt x="56828" y="60740"/>
                        <a:pt x="67306" y="47615"/>
                        <a:pt x="67306" y="32463"/>
                      </a:cubicBezTo>
                      <a:cubicBezTo>
                        <a:pt x="67306" y="18699"/>
                        <a:pt x="58617" y="6413"/>
                        <a:pt x="45619" y="1849"/>
                      </a:cubicBezTo>
                      <a:cubicBezTo>
                        <a:pt x="42089" y="603"/>
                        <a:pt x="38449" y="1"/>
                        <a:pt x="34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36"/>
                <p:cNvSpPr/>
                <p:nvPr/>
              </p:nvSpPr>
              <p:spPr>
                <a:xfrm>
                  <a:off x="1124511" y="2702356"/>
                  <a:ext cx="142316" cy="141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2904" extrusionOk="0">
                      <a:moveTo>
                        <a:pt x="1388" y="1"/>
                      </a:moveTo>
                      <a:lnTo>
                        <a:pt x="1078" y="293"/>
                      </a:lnTo>
                      <a:lnTo>
                        <a:pt x="384" y="950"/>
                      </a:lnTo>
                      <a:lnTo>
                        <a:pt x="1" y="1315"/>
                      </a:lnTo>
                      <a:cubicBezTo>
                        <a:pt x="421" y="1753"/>
                        <a:pt x="841" y="2191"/>
                        <a:pt x="1279" y="2629"/>
                      </a:cubicBezTo>
                      <a:lnTo>
                        <a:pt x="1571" y="2903"/>
                      </a:lnTo>
                      <a:lnTo>
                        <a:pt x="2246" y="2228"/>
                      </a:lnTo>
                      <a:lnTo>
                        <a:pt x="2575" y="1881"/>
                      </a:lnTo>
                      <a:lnTo>
                        <a:pt x="2922" y="1552"/>
                      </a:lnTo>
                      <a:cubicBezTo>
                        <a:pt x="2812" y="1443"/>
                        <a:pt x="2721" y="1351"/>
                        <a:pt x="2611" y="1242"/>
                      </a:cubicBezTo>
                      <a:cubicBezTo>
                        <a:pt x="2192" y="822"/>
                        <a:pt x="1790" y="402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36"/>
                <p:cNvSpPr/>
                <p:nvPr/>
              </p:nvSpPr>
              <p:spPr>
                <a:xfrm>
                  <a:off x="1227719" y="2819786"/>
                  <a:ext cx="208944" cy="170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0" h="3493" extrusionOk="0">
                      <a:moveTo>
                        <a:pt x="2130" y="1"/>
                      </a:moveTo>
                      <a:cubicBezTo>
                        <a:pt x="921" y="1"/>
                        <a:pt x="0" y="1291"/>
                        <a:pt x="565" y="2500"/>
                      </a:cubicBezTo>
                      <a:cubicBezTo>
                        <a:pt x="856" y="3120"/>
                        <a:pt x="1480" y="3493"/>
                        <a:pt x="2135" y="3493"/>
                      </a:cubicBezTo>
                      <a:cubicBezTo>
                        <a:pt x="2386" y="3493"/>
                        <a:pt x="2641" y="3438"/>
                        <a:pt x="2884" y="3322"/>
                      </a:cubicBezTo>
                      <a:cubicBezTo>
                        <a:pt x="4290" y="2664"/>
                        <a:pt x="4198" y="638"/>
                        <a:pt x="2738" y="109"/>
                      </a:cubicBezTo>
                      <a:cubicBezTo>
                        <a:pt x="2531" y="35"/>
                        <a:pt x="2327" y="1"/>
                        <a:pt x="21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6"/>
                <p:cNvSpPr/>
                <p:nvPr/>
              </p:nvSpPr>
              <p:spPr>
                <a:xfrm>
                  <a:off x="3473602" y="2855293"/>
                  <a:ext cx="441072" cy="834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6" h="17142" extrusionOk="0">
                      <a:moveTo>
                        <a:pt x="7741" y="0"/>
                      </a:moveTo>
                      <a:lnTo>
                        <a:pt x="7339" y="92"/>
                      </a:lnTo>
                      <a:lnTo>
                        <a:pt x="6792" y="220"/>
                      </a:lnTo>
                      <a:cubicBezTo>
                        <a:pt x="6828" y="384"/>
                        <a:pt x="6865" y="548"/>
                        <a:pt x="6901" y="712"/>
                      </a:cubicBezTo>
                      <a:cubicBezTo>
                        <a:pt x="6974" y="1059"/>
                        <a:pt x="7047" y="1424"/>
                        <a:pt x="7102" y="1771"/>
                      </a:cubicBezTo>
                      <a:cubicBezTo>
                        <a:pt x="7978" y="6901"/>
                        <a:pt x="7376" y="10753"/>
                        <a:pt x="5277" y="13217"/>
                      </a:cubicBezTo>
                      <a:cubicBezTo>
                        <a:pt x="4236" y="14458"/>
                        <a:pt x="2794" y="15371"/>
                        <a:pt x="987" y="15919"/>
                      </a:cubicBezTo>
                      <a:cubicBezTo>
                        <a:pt x="658" y="16339"/>
                        <a:pt x="329" y="16740"/>
                        <a:pt x="1" y="17142"/>
                      </a:cubicBezTo>
                      <a:cubicBezTo>
                        <a:pt x="2593" y="16613"/>
                        <a:pt x="4601" y="15499"/>
                        <a:pt x="6007" y="13838"/>
                      </a:cubicBezTo>
                      <a:cubicBezTo>
                        <a:pt x="8453" y="10954"/>
                        <a:pt x="9055" y="6463"/>
                        <a:pt x="7832" y="457"/>
                      </a:cubicBezTo>
                      <a:cubicBezTo>
                        <a:pt x="7796" y="311"/>
                        <a:pt x="7759" y="165"/>
                        <a:pt x="7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6"/>
                <p:cNvSpPr/>
                <p:nvPr/>
              </p:nvSpPr>
              <p:spPr>
                <a:xfrm>
                  <a:off x="3442820" y="2276473"/>
                  <a:ext cx="504730" cy="380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3" h="7815" extrusionOk="0">
                      <a:moveTo>
                        <a:pt x="10052" y="0"/>
                      </a:moveTo>
                      <a:cubicBezTo>
                        <a:pt x="9888" y="0"/>
                        <a:pt x="9760" y="128"/>
                        <a:pt x="9760" y="292"/>
                      </a:cubicBezTo>
                      <a:lnTo>
                        <a:pt x="9779" y="4035"/>
                      </a:lnTo>
                      <a:lnTo>
                        <a:pt x="9779" y="4163"/>
                      </a:lnTo>
                      <a:cubicBezTo>
                        <a:pt x="9724" y="5167"/>
                        <a:pt x="9085" y="6043"/>
                        <a:pt x="8136" y="6390"/>
                      </a:cubicBezTo>
                      <a:cubicBezTo>
                        <a:pt x="8081" y="6408"/>
                        <a:pt x="8008" y="6426"/>
                        <a:pt x="7953" y="6444"/>
                      </a:cubicBezTo>
                      <a:lnTo>
                        <a:pt x="5270" y="7156"/>
                      </a:lnTo>
                      <a:cubicBezTo>
                        <a:pt x="5055" y="7216"/>
                        <a:pt x="4838" y="7244"/>
                        <a:pt x="4622" y="7244"/>
                      </a:cubicBezTo>
                      <a:cubicBezTo>
                        <a:pt x="3775" y="7244"/>
                        <a:pt x="2964" y="6803"/>
                        <a:pt x="2513" y="6061"/>
                      </a:cubicBezTo>
                      <a:cubicBezTo>
                        <a:pt x="2495" y="6043"/>
                        <a:pt x="2477" y="6025"/>
                        <a:pt x="2477" y="6006"/>
                      </a:cubicBezTo>
                      <a:lnTo>
                        <a:pt x="596" y="2775"/>
                      </a:lnTo>
                      <a:cubicBezTo>
                        <a:pt x="535" y="2670"/>
                        <a:pt x="441" y="2626"/>
                        <a:pt x="350" y="2626"/>
                      </a:cubicBezTo>
                      <a:cubicBezTo>
                        <a:pt x="172" y="2626"/>
                        <a:pt x="1" y="2795"/>
                        <a:pt x="85" y="3012"/>
                      </a:cubicBezTo>
                      <a:cubicBezTo>
                        <a:pt x="85" y="3031"/>
                        <a:pt x="85" y="3049"/>
                        <a:pt x="103" y="3049"/>
                      </a:cubicBezTo>
                      <a:lnTo>
                        <a:pt x="1965" y="6280"/>
                      </a:lnTo>
                      <a:cubicBezTo>
                        <a:pt x="1984" y="6317"/>
                        <a:pt x="2002" y="6353"/>
                        <a:pt x="2039" y="6371"/>
                      </a:cubicBezTo>
                      <a:cubicBezTo>
                        <a:pt x="2294" y="6791"/>
                        <a:pt x="2641" y="7138"/>
                        <a:pt x="3061" y="7375"/>
                      </a:cubicBezTo>
                      <a:cubicBezTo>
                        <a:pt x="3152" y="7448"/>
                        <a:pt x="3262" y="7485"/>
                        <a:pt x="3371" y="7540"/>
                      </a:cubicBezTo>
                      <a:cubicBezTo>
                        <a:pt x="3462" y="7576"/>
                        <a:pt x="3554" y="7613"/>
                        <a:pt x="3645" y="7649"/>
                      </a:cubicBezTo>
                      <a:cubicBezTo>
                        <a:pt x="3966" y="7760"/>
                        <a:pt x="4293" y="7815"/>
                        <a:pt x="4619" y="7815"/>
                      </a:cubicBezTo>
                      <a:cubicBezTo>
                        <a:pt x="4886" y="7815"/>
                        <a:pt x="5153" y="7778"/>
                        <a:pt x="5416" y="7704"/>
                      </a:cubicBezTo>
                      <a:lnTo>
                        <a:pt x="8099" y="6974"/>
                      </a:lnTo>
                      <a:lnTo>
                        <a:pt x="8172" y="6956"/>
                      </a:lnTo>
                      <a:cubicBezTo>
                        <a:pt x="8720" y="6791"/>
                        <a:pt x="9213" y="6481"/>
                        <a:pt x="9596" y="6043"/>
                      </a:cubicBezTo>
                      <a:cubicBezTo>
                        <a:pt x="9669" y="5970"/>
                        <a:pt x="9724" y="5897"/>
                        <a:pt x="9797" y="5824"/>
                      </a:cubicBezTo>
                      <a:cubicBezTo>
                        <a:pt x="9852" y="5733"/>
                        <a:pt x="9925" y="5623"/>
                        <a:pt x="9979" y="5532"/>
                      </a:cubicBezTo>
                      <a:cubicBezTo>
                        <a:pt x="10199" y="5112"/>
                        <a:pt x="10326" y="4655"/>
                        <a:pt x="10363" y="4181"/>
                      </a:cubicBezTo>
                      <a:lnTo>
                        <a:pt x="10363" y="4035"/>
                      </a:lnTo>
                      <a:lnTo>
                        <a:pt x="10326" y="292"/>
                      </a:lnTo>
                      <a:cubicBezTo>
                        <a:pt x="10326" y="274"/>
                        <a:pt x="10326" y="274"/>
                        <a:pt x="10326" y="256"/>
                      </a:cubicBezTo>
                      <a:cubicBezTo>
                        <a:pt x="10308" y="110"/>
                        <a:pt x="10199" y="0"/>
                        <a:pt x="100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6"/>
                <p:cNvSpPr/>
                <p:nvPr/>
              </p:nvSpPr>
              <p:spPr>
                <a:xfrm>
                  <a:off x="3663897" y="1880738"/>
                  <a:ext cx="284583" cy="837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3" h="17199" extrusionOk="0">
                      <a:moveTo>
                        <a:pt x="2245" y="1"/>
                      </a:moveTo>
                      <a:cubicBezTo>
                        <a:pt x="1934" y="1"/>
                        <a:pt x="1616" y="42"/>
                        <a:pt x="1297" y="130"/>
                      </a:cubicBezTo>
                      <a:lnTo>
                        <a:pt x="256" y="404"/>
                      </a:lnTo>
                      <a:cubicBezTo>
                        <a:pt x="92" y="440"/>
                        <a:pt x="0" y="604"/>
                        <a:pt x="55" y="769"/>
                      </a:cubicBezTo>
                      <a:cubicBezTo>
                        <a:pt x="86" y="893"/>
                        <a:pt x="210" y="977"/>
                        <a:pt x="336" y="977"/>
                      </a:cubicBezTo>
                      <a:cubicBezTo>
                        <a:pt x="358" y="977"/>
                        <a:pt x="380" y="975"/>
                        <a:pt x="402" y="969"/>
                      </a:cubicBezTo>
                      <a:lnTo>
                        <a:pt x="1443" y="677"/>
                      </a:lnTo>
                      <a:cubicBezTo>
                        <a:pt x="1707" y="606"/>
                        <a:pt x="1970" y="573"/>
                        <a:pt x="2228" y="573"/>
                      </a:cubicBezTo>
                      <a:cubicBezTo>
                        <a:pt x="3823" y="573"/>
                        <a:pt x="5203" y="1862"/>
                        <a:pt x="5203" y="3543"/>
                      </a:cubicBezTo>
                      <a:lnTo>
                        <a:pt x="5276" y="16888"/>
                      </a:lnTo>
                      <a:cubicBezTo>
                        <a:pt x="5276" y="17052"/>
                        <a:pt x="5404" y="17180"/>
                        <a:pt x="5568" y="17180"/>
                      </a:cubicBezTo>
                      <a:lnTo>
                        <a:pt x="5568" y="17198"/>
                      </a:lnTo>
                      <a:cubicBezTo>
                        <a:pt x="5714" y="17180"/>
                        <a:pt x="5842" y="17052"/>
                        <a:pt x="5842" y="16906"/>
                      </a:cubicBezTo>
                      <a:lnTo>
                        <a:pt x="5787" y="3543"/>
                      </a:lnTo>
                      <a:cubicBezTo>
                        <a:pt x="5772" y="1536"/>
                        <a:pt x="4140" y="1"/>
                        <a:pt x="22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6"/>
                <p:cNvSpPr/>
                <p:nvPr/>
              </p:nvSpPr>
              <p:spPr>
                <a:xfrm>
                  <a:off x="3566972" y="2545864"/>
                  <a:ext cx="391247" cy="351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3" h="7213" extrusionOk="0">
                      <a:moveTo>
                        <a:pt x="7047" y="1"/>
                      </a:moveTo>
                      <a:lnTo>
                        <a:pt x="7047" y="530"/>
                      </a:lnTo>
                      <a:lnTo>
                        <a:pt x="7065" y="4601"/>
                      </a:lnTo>
                      <a:cubicBezTo>
                        <a:pt x="7065" y="5130"/>
                        <a:pt x="6719" y="5587"/>
                        <a:pt x="6207" y="5733"/>
                      </a:cubicBezTo>
                      <a:lnTo>
                        <a:pt x="5477" y="5934"/>
                      </a:lnTo>
                      <a:lnTo>
                        <a:pt x="4455" y="6207"/>
                      </a:lnTo>
                      <a:cubicBezTo>
                        <a:pt x="4349" y="6238"/>
                        <a:pt x="4242" y="6252"/>
                        <a:pt x="4137" y="6252"/>
                      </a:cubicBezTo>
                      <a:cubicBezTo>
                        <a:pt x="3736" y="6252"/>
                        <a:pt x="3361" y="6040"/>
                        <a:pt x="3159" y="5678"/>
                      </a:cubicBezTo>
                      <a:lnTo>
                        <a:pt x="1096" y="2137"/>
                      </a:lnTo>
                      <a:lnTo>
                        <a:pt x="840" y="1680"/>
                      </a:lnTo>
                      <a:lnTo>
                        <a:pt x="676" y="1771"/>
                      </a:lnTo>
                      <a:lnTo>
                        <a:pt x="512" y="1863"/>
                      </a:lnTo>
                      <a:lnTo>
                        <a:pt x="165" y="2064"/>
                      </a:lnTo>
                      <a:lnTo>
                        <a:pt x="1" y="2155"/>
                      </a:lnTo>
                      <a:lnTo>
                        <a:pt x="2319" y="6153"/>
                      </a:lnTo>
                      <a:cubicBezTo>
                        <a:pt x="2700" y="6812"/>
                        <a:pt x="3411" y="7213"/>
                        <a:pt x="4149" y="7213"/>
                      </a:cubicBezTo>
                      <a:cubicBezTo>
                        <a:pt x="4330" y="7213"/>
                        <a:pt x="4512" y="7189"/>
                        <a:pt x="4692" y="7138"/>
                      </a:cubicBezTo>
                      <a:lnTo>
                        <a:pt x="4984" y="7065"/>
                      </a:lnTo>
                      <a:lnTo>
                        <a:pt x="5349" y="6956"/>
                      </a:lnTo>
                      <a:lnTo>
                        <a:pt x="5897" y="6810"/>
                      </a:lnTo>
                      <a:lnTo>
                        <a:pt x="6463" y="6664"/>
                      </a:lnTo>
                      <a:cubicBezTo>
                        <a:pt x="7394" y="6408"/>
                        <a:pt x="8033" y="5568"/>
                        <a:pt x="8033" y="4601"/>
                      </a:cubicBezTo>
                      <a:lnTo>
                        <a:pt x="801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6"/>
                <p:cNvSpPr/>
                <p:nvPr/>
              </p:nvSpPr>
              <p:spPr>
                <a:xfrm>
                  <a:off x="2888594" y="3424323"/>
                  <a:ext cx="330756" cy="28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1" h="5879" extrusionOk="0">
                      <a:moveTo>
                        <a:pt x="6681" y="1"/>
                      </a:moveTo>
                      <a:lnTo>
                        <a:pt x="6681" y="1"/>
                      </a:lnTo>
                      <a:cubicBezTo>
                        <a:pt x="3633" y="202"/>
                        <a:pt x="0" y="2830"/>
                        <a:pt x="0" y="2830"/>
                      </a:cubicBezTo>
                      <a:lnTo>
                        <a:pt x="1077" y="5879"/>
                      </a:lnTo>
                      <a:cubicBezTo>
                        <a:pt x="6791" y="2465"/>
                        <a:pt x="6681" y="1"/>
                        <a:pt x="6681" y="1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36"/>
                <p:cNvSpPr/>
                <p:nvPr/>
              </p:nvSpPr>
              <p:spPr>
                <a:xfrm>
                  <a:off x="1342373" y="3439470"/>
                  <a:ext cx="409950" cy="3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5" extrusionOk="0">
                      <a:moveTo>
                        <a:pt x="512" y="0"/>
                      </a:moveTo>
                      <a:cubicBezTo>
                        <a:pt x="512" y="0"/>
                        <a:pt x="0" y="3688"/>
                        <a:pt x="8270" y="6754"/>
                      </a:cubicBezTo>
                      <a:lnTo>
                        <a:pt x="8416" y="3268"/>
                      </a:lnTo>
                      <a:cubicBezTo>
                        <a:pt x="8416" y="3268"/>
                        <a:pt x="5094" y="73"/>
                        <a:pt x="512" y="0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6"/>
                <p:cNvSpPr/>
                <p:nvPr/>
              </p:nvSpPr>
              <p:spPr>
                <a:xfrm>
                  <a:off x="2740090" y="2961033"/>
                  <a:ext cx="162772" cy="595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2225" extrusionOk="0">
                      <a:moveTo>
                        <a:pt x="379" y="0"/>
                      </a:moveTo>
                      <a:cubicBezTo>
                        <a:pt x="367" y="0"/>
                        <a:pt x="354" y="6"/>
                        <a:pt x="347" y="20"/>
                      </a:cubicBezTo>
                      <a:cubicBezTo>
                        <a:pt x="92" y="367"/>
                        <a:pt x="92" y="988"/>
                        <a:pt x="55" y="1444"/>
                      </a:cubicBezTo>
                      <a:cubicBezTo>
                        <a:pt x="0" y="1992"/>
                        <a:pt x="0" y="2539"/>
                        <a:pt x="37" y="3087"/>
                      </a:cubicBezTo>
                      <a:cubicBezTo>
                        <a:pt x="146" y="4054"/>
                        <a:pt x="457" y="4985"/>
                        <a:pt x="968" y="5825"/>
                      </a:cubicBezTo>
                      <a:cubicBezTo>
                        <a:pt x="1461" y="6647"/>
                        <a:pt x="2063" y="7377"/>
                        <a:pt x="2465" y="8253"/>
                      </a:cubicBezTo>
                      <a:cubicBezTo>
                        <a:pt x="3031" y="9476"/>
                        <a:pt x="2921" y="10718"/>
                        <a:pt x="2720" y="12014"/>
                      </a:cubicBezTo>
                      <a:cubicBezTo>
                        <a:pt x="2710" y="12149"/>
                        <a:pt x="2800" y="12225"/>
                        <a:pt x="2886" y="12225"/>
                      </a:cubicBezTo>
                      <a:cubicBezTo>
                        <a:pt x="2952" y="12225"/>
                        <a:pt x="3015" y="12181"/>
                        <a:pt x="3031" y="12087"/>
                      </a:cubicBezTo>
                      <a:cubicBezTo>
                        <a:pt x="3195" y="11010"/>
                        <a:pt x="3341" y="9878"/>
                        <a:pt x="3013" y="8801"/>
                      </a:cubicBezTo>
                      <a:cubicBezTo>
                        <a:pt x="2720" y="7906"/>
                        <a:pt x="2191" y="7140"/>
                        <a:pt x="1698" y="6391"/>
                      </a:cubicBezTo>
                      <a:cubicBezTo>
                        <a:pt x="1114" y="5515"/>
                        <a:pt x="585" y="4639"/>
                        <a:pt x="384" y="3562"/>
                      </a:cubicBezTo>
                      <a:cubicBezTo>
                        <a:pt x="256" y="2886"/>
                        <a:pt x="238" y="2192"/>
                        <a:pt x="311" y="1499"/>
                      </a:cubicBezTo>
                      <a:cubicBezTo>
                        <a:pt x="347" y="1042"/>
                        <a:pt x="530" y="476"/>
                        <a:pt x="420" y="38"/>
                      </a:cubicBezTo>
                      <a:cubicBezTo>
                        <a:pt x="420" y="16"/>
                        <a:pt x="399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6"/>
                <p:cNvSpPr/>
                <p:nvPr/>
              </p:nvSpPr>
              <p:spPr>
                <a:xfrm>
                  <a:off x="2871011" y="3293645"/>
                  <a:ext cx="292327" cy="9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2029" extrusionOk="0">
                      <a:moveTo>
                        <a:pt x="5874" y="0"/>
                      </a:moveTo>
                      <a:cubicBezTo>
                        <a:pt x="4852" y="110"/>
                        <a:pt x="3866" y="311"/>
                        <a:pt x="2898" y="621"/>
                      </a:cubicBezTo>
                      <a:cubicBezTo>
                        <a:pt x="1894" y="895"/>
                        <a:pt x="945" y="1315"/>
                        <a:pt x="69" y="1862"/>
                      </a:cubicBezTo>
                      <a:cubicBezTo>
                        <a:pt x="1" y="1913"/>
                        <a:pt x="44" y="2028"/>
                        <a:pt x="110" y="2028"/>
                      </a:cubicBezTo>
                      <a:cubicBezTo>
                        <a:pt x="114" y="2028"/>
                        <a:pt x="119" y="2028"/>
                        <a:pt x="124" y="2027"/>
                      </a:cubicBezTo>
                      <a:cubicBezTo>
                        <a:pt x="1036" y="1643"/>
                        <a:pt x="1949" y="1187"/>
                        <a:pt x="2880" y="895"/>
                      </a:cubicBezTo>
                      <a:cubicBezTo>
                        <a:pt x="3848" y="603"/>
                        <a:pt x="4852" y="384"/>
                        <a:pt x="5874" y="274"/>
                      </a:cubicBezTo>
                      <a:cubicBezTo>
                        <a:pt x="6002" y="274"/>
                        <a:pt x="6002" y="0"/>
                        <a:pt x="5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6"/>
                <p:cNvSpPr/>
                <p:nvPr/>
              </p:nvSpPr>
              <p:spPr>
                <a:xfrm>
                  <a:off x="2502696" y="3313176"/>
                  <a:ext cx="112070" cy="907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1" h="18640" extrusionOk="0">
                      <a:moveTo>
                        <a:pt x="92" y="1"/>
                      </a:moveTo>
                      <a:cubicBezTo>
                        <a:pt x="37" y="19"/>
                        <a:pt x="0" y="74"/>
                        <a:pt x="19" y="129"/>
                      </a:cubicBezTo>
                      <a:cubicBezTo>
                        <a:pt x="329" y="1699"/>
                        <a:pt x="658" y="3250"/>
                        <a:pt x="931" y="4820"/>
                      </a:cubicBezTo>
                      <a:cubicBezTo>
                        <a:pt x="1223" y="6463"/>
                        <a:pt x="1461" y="8106"/>
                        <a:pt x="1643" y="9786"/>
                      </a:cubicBezTo>
                      <a:cubicBezTo>
                        <a:pt x="1662" y="9859"/>
                        <a:pt x="1662" y="9913"/>
                        <a:pt x="1662" y="9986"/>
                      </a:cubicBezTo>
                      <a:cubicBezTo>
                        <a:pt x="1698" y="10351"/>
                        <a:pt x="1735" y="10698"/>
                        <a:pt x="1771" y="11063"/>
                      </a:cubicBezTo>
                      <a:lnTo>
                        <a:pt x="1771" y="11191"/>
                      </a:lnTo>
                      <a:cubicBezTo>
                        <a:pt x="1972" y="13656"/>
                        <a:pt x="2045" y="16157"/>
                        <a:pt x="1990" y="18639"/>
                      </a:cubicBezTo>
                      <a:lnTo>
                        <a:pt x="2246" y="18566"/>
                      </a:lnTo>
                      <a:cubicBezTo>
                        <a:pt x="2300" y="16102"/>
                        <a:pt x="2227" y="13619"/>
                        <a:pt x="2027" y="11155"/>
                      </a:cubicBezTo>
                      <a:cubicBezTo>
                        <a:pt x="1990" y="10735"/>
                        <a:pt x="1954" y="10333"/>
                        <a:pt x="1917" y="9932"/>
                      </a:cubicBezTo>
                      <a:cubicBezTo>
                        <a:pt x="1917" y="9895"/>
                        <a:pt x="1899" y="9859"/>
                        <a:pt x="1899" y="9822"/>
                      </a:cubicBezTo>
                      <a:cubicBezTo>
                        <a:pt x="1735" y="8197"/>
                        <a:pt x="1515" y="6591"/>
                        <a:pt x="1242" y="4966"/>
                      </a:cubicBezTo>
                      <a:cubicBezTo>
                        <a:pt x="1223" y="4930"/>
                        <a:pt x="1223" y="4875"/>
                        <a:pt x="1223" y="4838"/>
                      </a:cubicBezTo>
                      <a:cubicBezTo>
                        <a:pt x="950" y="3232"/>
                        <a:pt x="639" y="1626"/>
                        <a:pt x="201" y="74"/>
                      </a:cubicBezTo>
                      <a:cubicBezTo>
                        <a:pt x="201" y="37"/>
                        <a:pt x="183" y="19"/>
                        <a:pt x="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6"/>
                <p:cNvSpPr/>
                <p:nvPr/>
              </p:nvSpPr>
              <p:spPr>
                <a:xfrm>
                  <a:off x="2643165" y="3163795"/>
                  <a:ext cx="244548" cy="296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6080" fill="none" extrusionOk="0">
                      <a:moveTo>
                        <a:pt x="1" y="5295"/>
                      </a:moveTo>
                      <a:cubicBezTo>
                        <a:pt x="1" y="5295"/>
                        <a:pt x="1461" y="6080"/>
                        <a:pt x="2118" y="5496"/>
                      </a:cubicBezTo>
                      <a:cubicBezTo>
                        <a:pt x="2794" y="4912"/>
                        <a:pt x="5021" y="1"/>
                        <a:pt x="5021" y="1"/>
                      </a:cubicBezTo>
                    </a:path>
                  </a:pathLst>
                </a:custGeom>
                <a:noFill/>
                <a:ln w="5925" cap="flat" cmpd="sng">
                  <a:solidFill>
                    <a:srgbClr val="E6EEFF"/>
                  </a:solidFill>
                  <a:prstDash val="solid"/>
                  <a:miter lim="1825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6"/>
                <p:cNvSpPr/>
                <p:nvPr/>
              </p:nvSpPr>
              <p:spPr>
                <a:xfrm>
                  <a:off x="2652078" y="3163795"/>
                  <a:ext cx="244548" cy="297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1" h="6099" fill="none" extrusionOk="0">
                      <a:moveTo>
                        <a:pt x="5020" y="5295"/>
                      </a:moveTo>
                      <a:cubicBezTo>
                        <a:pt x="5020" y="5295"/>
                        <a:pt x="3560" y="6098"/>
                        <a:pt x="2903" y="5514"/>
                      </a:cubicBezTo>
                      <a:cubicBezTo>
                        <a:pt x="2227" y="4930"/>
                        <a:pt x="0" y="1"/>
                        <a:pt x="0" y="1"/>
                      </a:cubicBezTo>
                    </a:path>
                  </a:pathLst>
                </a:custGeom>
                <a:noFill/>
                <a:ln w="5925" cap="flat" cmpd="sng">
                  <a:solidFill>
                    <a:srgbClr val="E6EEFF"/>
                  </a:solidFill>
                  <a:prstDash val="solid"/>
                  <a:miter lim="1825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6"/>
                <p:cNvSpPr/>
                <p:nvPr/>
              </p:nvSpPr>
              <p:spPr>
                <a:xfrm>
                  <a:off x="2554276" y="2881058"/>
                  <a:ext cx="418814" cy="28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5806" fill="none" extrusionOk="0">
                      <a:moveTo>
                        <a:pt x="2008" y="5806"/>
                      </a:moveTo>
                      <a:cubicBezTo>
                        <a:pt x="2008" y="5806"/>
                        <a:pt x="0" y="1"/>
                        <a:pt x="4290" y="1"/>
                      </a:cubicBezTo>
                      <a:cubicBezTo>
                        <a:pt x="8598" y="1"/>
                        <a:pt x="6846" y="5806"/>
                        <a:pt x="6846" y="5806"/>
                      </a:cubicBezTo>
                    </a:path>
                  </a:pathLst>
                </a:custGeom>
                <a:noFill/>
                <a:ln w="11400" cap="flat" cmpd="sng">
                  <a:solidFill>
                    <a:schemeClr val="dk1"/>
                  </a:solidFill>
                  <a:prstDash val="solid"/>
                  <a:miter lim="1825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6"/>
                <p:cNvSpPr/>
                <p:nvPr/>
              </p:nvSpPr>
              <p:spPr>
                <a:xfrm>
                  <a:off x="2462660" y="2572555"/>
                  <a:ext cx="317459" cy="308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8" h="6335" fill="none" extrusionOk="0">
                      <a:moveTo>
                        <a:pt x="6518" y="6335"/>
                      </a:moveTo>
                      <a:cubicBezTo>
                        <a:pt x="6518" y="6335"/>
                        <a:pt x="5605" y="0"/>
                        <a:pt x="1" y="1479"/>
                      </a:cubicBezTo>
                    </a:path>
                  </a:pathLst>
                </a:custGeom>
                <a:noFill/>
                <a:ln w="11400" cap="flat" cmpd="sng">
                  <a:solidFill>
                    <a:schemeClr val="dk1"/>
                  </a:solidFill>
                  <a:prstDash val="solid"/>
                  <a:miter lim="1825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6"/>
                <p:cNvSpPr/>
                <p:nvPr/>
              </p:nvSpPr>
              <p:spPr>
                <a:xfrm>
                  <a:off x="1856270" y="2708591"/>
                  <a:ext cx="295250" cy="599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2" h="12305" fill="none" extrusionOk="0">
                      <a:moveTo>
                        <a:pt x="5843" y="12304"/>
                      </a:moveTo>
                      <a:cubicBezTo>
                        <a:pt x="5843" y="12304"/>
                        <a:pt x="1" y="3597"/>
                        <a:pt x="6062" y="0"/>
                      </a:cubicBezTo>
                    </a:path>
                  </a:pathLst>
                </a:custGeom>
                <a:noFill/>
                <a:ln w="11400" cap="flat" cmpd="sng">
                  <a:solidFill>
                    <a:schemeClr val="dk1"/>
                  </a:solidFill>
                  <a:prstDash val="solid"/>
                  <a:miter lim="1825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6"/>
                <p:cNvSpPr/>
                <p:nvPr/>
              </p:nvSpPr>
              <p:spPr>
                <a:xfrm>
                  <a:off x="2037651" y="3218492"/>
                  <a:ext cx="209480" cy="174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1" h="3580" extrusionOk="0">
                      <a:moveTo>
                        <a:pt x="2283" y="0"/>
                      </a:moveTo>
                      <a:cubicBezTo>
                        <a:pt x="2150" y="0"/>
                        <a:pt x="2016" y="15"/>
                        <a:pt x="1881" y="46"/>
                      </a:cubicBezTo>
                      <a:cubicBezTo>
                        <a:pt x="330" y="430"/>
                        <a:pt x="1" y="2474"/>
                        <a:pt x="1352" y="3314"/>
                      </a:cubicBezTo>
                      <a:cubicBezTo>
                        <a:pt x="1654" y="3497"/>
                        <a:pt x="1972" y="3580"/>
                        <a:pt x="2280" y="3580"/>
                      </a:cubicBezTo>
                      <a:cubicBezTo>
                        <a:pt x="3351" y="3580"/>
                        <a:pt x="4301" y="2584"/>
                        <a:pt x="4017" y="1379"/>
                      </a:cubicBezTo>
                      <a:cubicBezTo>
                        <a:pt x="3829" y="548"/>
                        <a:pt x="3089" y="0"/>
                        <a:pt x="22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6"/>
                <p:cNvSpPr/>
                <p:nvPr/>
              </p:nvSpPr>
              <p:spPr>
                <a:xfrm>
                  <a:off x="2092786" y="3260233"/>
                  <a:ext cx="106518" cy="89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" h="1836" extrusionOk="0">
                      <a:moveTo>
                        <a:pt x="1174" y="0"/>
                      </a:moveTo>
                      <a:cubicBezTo>
                        <a:pt x="1100" y="0"/>
                        <a:pt x="1025" y="10"/>
                        <a:pt x="950" y="29"/>
                      </a:cubicBezTo>
                      <a:cubicBezTo>
                        <a:pt x="165" y="230"/>
                        <a:pt x="1" y="1270"/>
                        <a:pt x="676" y="1690"/>
                      </a:cubicBezTo>
                      <a:cubicBezTo>
                        <a:pt x="835" y="1791"/>
                        <a:pt x="1003" y="1835"/>
                        <a:pt x="1164" y="1835"/>
                      </a:cubicBezTo>
                      <a:cubicBezTo>
                        <a:pt x="1708" y="1835"/>
                        <a:pt x="2186" y="1328"/>
                        <a:pt x="2045" y="723"/>
                      </a:cubicBezTo>
                      <a:cubicBezTo>
                        <a:pt x="1952" y="289"/>
                        <a:pt x="1584" y="0"/>
                        <a:pt x="11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6"/>
                <p:cNvSpPr/>
                <p:nvPr/>
              </p:nvSpPr>
              <p:spPr>
                <a:xfrm>
                  <a:off x="1980763" y="2496964"/>
                  <a:ext cx="528206" cy="818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6814" extrusionOk="0">
                      <a:moveTo>
                        <a:pt x="7996" y="1"/>
                      </a:moveTo>
                      <a:lnTo>
                        <a:pt x="1" y="3232"/>
                      </a:lnTo>
                      <a:cubicBezTo>
                        <a:pt x="1" y="3232"/>
                        <a:pt x="2830" y="9073"/>
                        <a:pt x="3159" y="9439"/>
                      </a:cubicBezTo>
                      <a:cubicBezTo>
                        <a:pt x="3256" y="9553"/>
                        <a:pt x="3415" y="9592"/>
                        <a:pt x="3588" y="9592"/>
                      </a:cubicBezTo>
                      <a:cubicBezTo>
                        <a:pt x="3970" y="9592"/>
                        <a:pt x="4418" y="9402"/>
                        <a:pt x="4418" y="9402"/>
                      </a:cubicBezTo>
                      <a:lnTo>
                        <a:pt x="4418" y="9402"/>
                      </a:lnTo>
                      <a:cubicBezTo>
                        <a:pt x="4418" y="9402"/>
                        <a:pt x="4108" y="10516"/>
                        <a:pt x="4564" y="11155"/>
                      </a:cubicBezTo>
                      <a:cubicBezTo>
                        <a:pt x="5021" y="11812"/>
                        <a:pt x="10844" y="16814"/>
                        <a:pt x="10844" y="16814"/>
                      </a:cubicBezTo>
                      <a:lnTo>
                        <a:pt x="799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6"/>
                <p:cNvSpPr/>
                <p:nvPr/>
              </p:nvSpPr>
              <p:spPr>
                <a:xfrm>
                  <a:off x="2379080" y="2545864"/>
                  <a:ext cx="266806" cy="769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8" h="15792" extrusionOk="0">
                      <a:moveTo>
                        <a:pt x="1" y="1"/>
                      </a:moveTo>
                      <a:lnTo>
                        <a:pt x="2648" y="15791"/>
                      </a:lnTo>
                      <a:cubicBezTo>
                        <a:pt x="2648" y="15791"/>
                        <a:pt x="4601" y="10023"/>
                        <a:pt x="4747" y="9311"/>
                      </a:cubicBezTo>
                      <a:cubicBezTo>
                        <a:pt x="4911" y="8599"/>
                        <a:pt x="4455" y="7704"/>
                        <a:pt x="4455" y="7704"/>
                      </a:cubicBezTo>
                      <a:lnTo>
                        <a:pt x="4455" y="7704"/>
                      </a:lnTo>
                      <a:cubicBezTo>
                        <a:pt x="4455" y="7704"/>
                        <a:pt x="4546" y="7718"/>
                        <a:pt x="4669" y="7718"/>
                      </a:cubicBezTo>
                      <a:cubicBezTo>
                        <a:pt x="4896" y="7718"/>
                        <a:pt x="5230" y="7672"/>
                        <a:pt x="5313" y="7412"/>
                      </a:cubicBezTo>
                      <a:cubicBezTo>
                        <a:pt x="5441" y="7029"/>
                        <a:pt x="5477" y="1370"/>
                        <a:pt x="5477" y="1370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6"/>
                <p:cNvSpPr/>
                <p:nvPr/>
              </p:nvSpPr>
              <p:spPr>
                <a:xfrm>
                  <a:off x="2038577" y="2478310"/>
                  <a:ext cx="561082" cy="575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0" h="11812" extrusionOk="0">
                      <a:moveTo>
                        <a:pt x="2446" y="0"/>
                      </a:moveTo>
                      <a:cubicBezTo>
                        <a:pt x="2446" y="0"/>
                        <a:pt x="493" y="1497"/>
                        <a:pt x="237" y="2227"/>
                      </a:cubicBezTo>
                      <a:cubicBezTo>
                        <a:pt x="0" y="2976"/>
                        <a:pt x="5696" y="11811"/>
                        <a:pt x="5696" y="11811"/>
                      </a:cubicBezTo>
                      <a:lnTo>
                        <a:pt x="8398" y="10716"/>
                      </a:lnTo>
                      <a:lnTo>
                        <a:pt x="11519" y="11300"/>
                      </a:lnTo>
                      <a:cubicBezTo>
                        <a:pt x="11519" y="11300"/>
                        <a:pt x="11483" y="1534"/>
                        <a:pt x="11282" y="1388"/>
                      </a:cubicBezTo>
                      <a:cubicBezTo>
                        <a:pt x="10679" y="950"/>
                        <a:pt x="10040" y="621"/>
                        <a:pt x="9347" y="384"/>
                      </a:cubicBezTo>
                      <a:lnTo>
                        <a:pt x="24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36"/>
                <p:cNvSpPr/>
                <p:nvPr/>
              </p:nvSpPr>
              <p:spPr>
                <a:xfrm>
                  <a:off x="2348883" y="2961082"/>
                  <a:ext cx="184982" cy="353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7267" extrusionOk="0">
                      <a:moveTo>
                        <a:pt x="1534" y="1"/>
                      </a:moveTo>
                      <a:lnTo>
                        <a:pt x="0" y="1078"/>
                      </a:lnTo>
                      <a:lnTo>
                        <a:pt x="3286" y="7266"/>
                      </a:lnTo>
                      <a:lnTo>
                        <a:pt x="3797" y="841"/>
                      </a:lnTo>
                      <a:lnTo>
                        <a:pt x="15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6"/>
                <p:cNvSpPr/>
                <p:nvPr/>
              </p:nvSpPr>
              <p:spPr>
                <a:xfrm>
                  <a:off x="2361546" y="2999559"/>
                  <a:ext cx="172903" cy="3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0" h="802" extrusionOk="0">
                      <a:moveTo>
                        <a:pt x="1789" y="0"/>
                      </a:moveTo>
                      <a:cubicBezTo>
                        <a:pt x="1767" y="0"/>
                        <a:pt x="1748" y="5"/>
                        <a:pt x="1712" y="14"/>
                      </a:cubicBezTo>
                      <a:cubicBezTo>
                        <a:pt x="1146" y="251"/>
                        <a:pt x="562" y="343"/>
                        <a:pt x="51" y="708"/>
                      </a:cubicBezTo>
                      <a:cubicBezTo>
                        <a:pt x="1" y="724"/>
                        <a:pt x="26" y="801"/>
                        <a:pt x="73" y="801"/>
                      </a:cubicBezTo>
                      <a:cubicBezTo>
                        <a:pt x="77" y="801"/>
                        <a:pt x="82" y="801"/>
                        <a:pt x="87" y="799"/>
                      </a:cubicBezTo>
                      <a:cubicBezTo>
                        <a:pt x="671" y="689"/>
                        <a:pt x="1255" y="379"/>
                        <a:pt x="1803" y="160"/>
                      </a:cubicBezTo>
                      <a:cubicBezTo>
                        <a:pt x="2314" y="324"/>
                        <a:pt x="2880" y="343"/>
                        <a:pt x="3409" y="452"/>
                      </a:cubicBezTo>
                      <a:cubicBezTo>
                        <a:pt x="3415" y="453"/>
                        <a:pt x="3421" y="454"/>
                        <a:pt x="3426" y="454"/>
                      </a:cubicBezTo>
                      <a:cubicBezTo>
                        <a:pt x="3522" y="454"/>
                        <a:pt x="3550" y="305"/>
                        <a:pt x="3446" y="288"/>
                      </a:cubicBezTo>
                      <a:cubicBezTo>
                        <a:pt x="2971" y="178"/>
                        <a:pt x="2405" y="142"/>
                        <a:pt x="1894" y="14"/>
                      </a:cubicBezTo>
                      <a:cubicBezTo>
                        <a:pt x="1840" y="5"/>
                        <a:pt x="1812" y="0"/>
                        <a:pt x="1789" y="0"/>
                      </a:cubicBezTo>
                      <a:close/>
                    </a:path>
                  </a:pathLst>
                </a:custGeom>
                <a:solidFill>
                  <a:srgbClr val="0008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6"/>
                <p:cNvSpPr/>
                <p:nvPr/>
              </p:nvSpPr>
              <p:spPr>
                <a:xfrm>
                  <a:off x="2161267" y="2630320"/>
                  <a:ext cx="49" cy="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lose/>
                    </a:path>
                  </a:pathLst>
                </a:custGeom>
                <a:solidFill>
                  <a:srgbClr val="FF9D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6"/>
                <p:cNvSpPr/>
                <p:nvPr/>
              </p:nvSpPr>
              <p:spPr>
                <a:xfrm>
                  <a:off x="2634300" y="3470739"/>
                  <a:ext cx="305867" cy="96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974" extrusionOk="0">
                      <a:moveTo>
                        <a:pt x="3933" y="0"/>
                      </a:moveTo>
                      <a:cubicBezTo>
                        <a:pt x="3409" y="0"/>
                        <a:pt x="2096" y="309"/>
                        <a:pt x="1333" y="618"/>
                      </a:cubicBezTo>
                      <a:cubicBezTo>
                        <a:pt x="785" y="855"/>
                        <a:pt x="310" y="1257"/>
                        <a:pt x="0" y="1749"/>
                      </a:cubicBezTo>
                      <a:cubicBezTo>
                        <a:pt x="0" y="1749"/>
                        <a:pt x="2678" y="1974"/>
                        <a:pt x="4254" y="1974"/>
                      </a:cubicBezTo>
                      <a:cubicBezTo>
                        <a:pt x="4533" y="1974"/>
                        <a:pt x="4777" y="1967"/>
                        <a:pt x="4965" y="1950"/>
                      </a:cubicBezTo>
                      <a:cubicBezTo>
                        <a:pt x="6280" y="1841"/>
                        <a:pt x="4783" y="1384"/>
                        <a:pt x="4783" y="1384"/>
                      </a:cubicBezTo>
                      <a:cubicBezTo>
                        <a:pt x="4783" y="1384"/>
                        <a:pt x="5458" y="1038"/>
                        <a:pt x="5385" y="818"/>
                      </a:cubicBezTo>
                      <a:cubicBezTo>
                        <a:pt x="5369" y="766"/>
                        <a:pt x="5251" y="746"/>
                        <a:pt x="5077" y="746"/>
                      </a:cubicBezTo>
                      <a:cubicBezTo>
                        <a:pt x="4460" y="746"/>
                        <a:pt x="3140" y="1001"/>
                        <a:pt x="3140" y="1001"/>
                      </a:cubicBezTo>
                      <a:cubicBezTo>
                        <a:pt x="3140" y="1001"/>
                        <a:pt x="4418" y="107"/>
                        <a:pt x="4089" y="15"/>
                      </a:cubicBezTo>
                      <a:cubicBezTo>
                        <a:pt x="4051" y="5"/>
                        <a:pt x="3998" y="0"/>
                        <a:pt x="3933" y="0"/>
                      </a:cubicBezTo>
                      <a:close/>
                    </a:path>
                  </a:pathLst>
                </a:custGeom>
                <a:solidFill>
                  <a:srgbClr val="FD96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6"/>
                <p:cNvSpPr/>
                <p:nvPr/>
              </p:nvSpPr>
              <p:spPr>
                <a:xfrm>
                  <a:off x="2399537" y="2097722"/>
                  <a:ext cx="38282" cy="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301" extrusionOk="0">
                      <a:moveTo>
                        <a:pt x="367" y="0"/>
                      </a:moveTo>
                      <a:cubicBezTo>
                        <a:pt x="360" y="0"/>
                        <a:pt x="354" y="1"/>
                        <a:pt x="348" y="1"/>
                      </a:cubicBezTo>
                      <a:cubicBezTo>
                        <a:pt x="147" y="19"/>
                        <a:pt x="1" y="311"/>
                        <a:pt x="37" y="677"/>
                      </a:cubicBezTo>
                      <a:cubicBezTo>
                        <a:pt x="54" y="1021"/>
                        <a:pt x="218" y="1300"/>
                        <a:pt x="405" y="1300"/>
                      </a:cubicBezTo>
                      <a:cubicBezTo>
                        <a:pt x="416" y="1300"/>
                        <a:pt x="427" y="1299"/>
                        <a:pt x="439" y="1297"/>
                      </a:cubicBezTo>
                      <a:cubicBezTo>
                        <a:pt x="640" y="1279"/>
                        <a:pt x="786" y="969"/>
                        <a:pt x="767" y="622"/>
                      </a:cubicBezTo>
                      <a:cubicBezTo>
                        <a:pt x="732" y="268"/>
                        <a:pt x="560" y="0"/>
                        <a:pt x="367" y="0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6"/>
                <p:cNvSpPr/>
                <p:nvPr/>
              </p:nvSpPr>
              <p:spPr>
                <a:xfrm>
                  <a:off x="2556906" y="2084377"/>
                  <a:ext cx="37405" cy="6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1299" extrusionOk="0">
                      <a:moveTo>
                        <a:pt x="367" y="0"/>
                      </a:moveTo>
                      <a:cubicBezTo>
                        <a:pt x="360" y="0"/>
                        <a:pt x="354" y="1"/>
                        <a:pt x="348" y="1"/>
                      </a:cubicBezTo>
                      <a:cubicBezTo>
                        <a:pt x="147" y="20"/>
                        <a:pt x="1" y="312"/>
                        <a:pt x="19" y="677"/>
                      </a:cubicBezTo>
                      <a:cubicBezTo>
                        <a:pt x="55" y="1013"/>
                        <a:pt x="227" y="1298"/>
                        <a:pt x="421" y="1298"/>
                      </a:cubicBezTo>
                      <a:cubicBezTo>
                        <a:pt x="427" y="1298"/>
                        <a:pt x="433" y="1298"/>
                        <a:pt x="439" y="1297"/>
                      </a:cubicBezTo>
                      <a:cubicBezTo>
                        <a:pt x="640" y="1279"/>
                        <a:pt x="768" y="987"/>
                        <a:pt x="749" y="622"/>
                      </a:cubicBezTo>
                      <a:cubicBezTo>
                        <a:pt x="732" y="268"/>
                        <a:pt x="560" y="0"/>
                        <a:pt x="367" y="0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6"/>
                <p:cNvSpPr/>
                <p:nvPr/>
              </p:nvSpPr>
              <p:spPr>
                <a:xfrm>
                  <a:off x="2591585" y="2181350"/>
                  <a:ext cx="49874" cy="4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915" extrusionOk="0">
                      <a:moveTo>
                        <a:pt x="987" y="0"/>
                      </a:moveTo>
                      <a:cubicBezTo>
                        <a:pt x="439" y="37"/>
                        <a:pt x="1" y="310"/>
                        <a:pt x="37" y="548"/>
                      </a:cubicBezTo>
                      <a:cubicBezTo>
                        <a:pt x="72" y="756"/>
                        <a:pt x="419" y="914"/>
                        <a:pt x="876" y="914"/>
                      </a:cubicBezTo>
                      <a:cubicBezTo>
                        <a:pt x="900" y="914"/>
                        <a:pt x="925" y="914"/>
                        <a:pt x="950" y="913"/>
                      </a:cubicBezTo>
                      <a:cubicBezTo>
                        <a:pt x="987" y="621"/>
                        <a:pt x="1005" y="310"/>
                        <a:pt x="1023" y="0"/>
                      </a:cubicBezTo>
                      <a:close/>
                    </a:path>
                  </a:pathLst>
                </a:custGeom>
                <a:solidFill>
                  <a:srgbClr val="FF66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6"/>
                <p:cNvSpPr/>
                <p:nvPr/>
              </p:nvSpPr>
              <p:spPr>
                <a:xfrm>
                  <a:off x="2328426" y="2200638"/>
                  <a:ext cx="100527" cy="4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930" extrusionOk="0">
                      <a:moveTo>
                        <a:pt x="1138" y="1"/>
                      </a:moveTo>
                      <a:cubicBezTo>
                        <a:pt x="1088" y="1"/>
                        <a:pt x="1037" y="2"/>
                        <a:pt x="986" y="6"/>
                      </a:cubicBezTo>
                      <a:cubicBezTo>
                        <a:pt x="420" y="60"/>
                        <a:pt x="0" y="316"/>
                        <a:pt x="19" y="553"/>
                      </a:cubicBezTo>
                      <a:cubicBezTo>
                        <a:pt x="50" y="776"/>
                        <a:pt x="414" y="929"/>
                        <a:pt x="868" y="929"/>
                      </a:cubicBezTo>
                      <a:cubicBezTo>
                        <a:pt x="936" y="929"/>
                        <a:pt x="1006" y="926"/>
                        <a:pt x="1077" y="918"/>
                      </a:cubicBezTo>
                      <a:cubicBezTo>
                        <a:pt x="1643" y="882"/>
                        <a:pt x="2063" y="626"/>
                        <a:pt x="2045" y="371"/>
                      </a:cubicBezTo>
                      <a:cubicBezTo>
                        <a:pt x="2012" y="156"/>
                        <a:pt x="1619" y="1"/>
                        <a:pt x="1138" y="1"/>
                      </a:cubicBezTo>
                      <a:close/>
                    </a:path>
                  </a:pathLst>
                </a:custGeom>
                <a:solidFill>
                  <a:srgbClr val="FF66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6"/>
                <p:cNvSpPr/>
                <p:nvPr/>
              </p:nvSpPr>
              <p:spPr>
                <a:xfrm>
                  <a:off x="2474252" y="2079701"/>
                  <a:ext cx="70281" cy="214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4413" extrusionOk="0">
                      <a:moveTo>
                        <a:pt x="499" y="1"/>
                      </a:moveTo>
                      <a:cubicBezTo>
                        <a:pt x="459" y="1"/>
                        <a:pt x="420" y="29"/>
                        <a:pt x="420" y="79"/>
                      </a:cubicBezTo>
                      <a:cubicBezTo>
                        <a:pt x="402" y="1393"/>
                        <a:pt x="785" y="2781"/>
                        <a:pt x="1095" y="4059"/>
                      </a:cubicBezTo>
                      <a:cubicBezTo>
                        <a:pt x="767" y="4113"/>
                        <a:pt x="438" y="4113"/>
                        <a:pt x="110" y="4168"/>
                      </a:cubicBezTo>
                      <a:cubicBezTo>
                        <a:pt x="0" y="4205"/>
                        <a:pt x="0" y="4351"/>
                        <a:pt x="110" y="4387"/>
                      </a:cubicBezTo>
                      <a:cubicBezTo>
                        <a:pt x="238" y="4405"/>
                        <a:pt x="367" y="4413"/>
                        <a:pt x="496" y="4413"/>
                      </a:cubicBezTo>
                      <a:cubicBezTo>
                        <a:pt x="769" y="4413"/>
                        <a:pt x="1042" y="4376"/>
                        <a:pt x="1315" y="4314"/>
                      </a:cubicBezTo>
                      <a:cubicBezTo>
                        <a:pt x="1388" y="4296"/>
                        <a:pt x="1442" y="4223"/>
                        <a:pt x="1442" y="4150"/>
                      </a:cubicBezTo>
                      <a:cubicBezTo>
                        <a:pt x="1278" y="3475"/>
                        <a:pt x="1114" y="2799"/>
                        <a:pt x="986" y="2124"/>
                      </a:cubicBezTo>
                      <a:cubicBezTo>
                        <a:pt x="876" y="1430"/>
                        <a:pt x="749" y="736"/>
                        <a:pt x="584" y="61"/>
                      </a:cubicBezTo>
                      <a:cubicBezTo>
                        <a:pt x="568" y="20"/>
                        <a:pt x="533" y="1"/>
                        <a:pt x="499" y="1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6"/>
                <p:cNvSpPr/>
                <p:nvPr/>
              </p:nvSpPr>
              <p:spPr>
                <a:xfrm>
                  <a:off x="2091910" y="2114623"/>
                  <a:ext cx="80753" cy="129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2669" extrusionOk="0">
                      <a:moveTo>
                        <a:pt x="1193" y="1"/>
                      </a:moveTo>
                      <a:cubicBezTo>
                        <a:pt x="955" y="1"/>
                        <a:pt x="688" y="180"/>
                        <a:pt x="512" y="330"/>
                      </a:cubicBezTo>
                      <a:cubicBezTo>
                        <a:pt x="183" y="622"/>
                        <a:pt x="0" y="1060"/>
                        <a:pt x="55" y="1516"/>
                      </a:cubicBezTo>
                      <a:cubicBezTo>
                        <a:pt x="92" y="1954"/>
                        <a:pt x="329" y="2338"/>
                        <a:pt x="712" y="2538"/>
                      </a:cubicBezTo>
                      <a:cubicBezTo>
                        <a:pt x="856" y="2610"/>
                        <a:pt x="1039" y="2669"/>
                        <a:pt x="1207" y="2669"/>
                      </a:cubicBezTo>
                      <a:cubicBezTo>
                        <a:pt x="1382" y="2669"/>
                        <a:pt x="1542" y="2606"/>
                        <a:pt x="1625" y="2429"/>
                      </a:cubicBezTo>
                      <a:cubicBezTo>
                        <a:pt x="1658" y="2364"/>
                        <a:pt x="1632" y="2298"/>
                        <a:pt x="1574" y="2298"/>
                      </a:cubicBezTo>
                      <a:cubicBezTo>
                        <a:pt x="1567" y="2298"/>
                        <a:pt x="1560" y="2299"/>
                        <a:pt x="1552" y="2301"/>
                      </a:cubicBezTo>
                      <a:cubicBezTo>
                        <a:pt x="1508" y="2299"/>
                        <a:pt x="1465" y="2298"/>
                        <a:pt x="1424" y="2298"/>
                      </a:cubicBezTo>
                      <a:cubicBezTo>
                        <a:pt x="1370" y="2298"/>
                        <a:pt x="1318" y="2299"/>
                        <a:pt x="1268" y="2299"/>
                      </a:cubicBezTo>
                      <a:cubicBezTo>
                        <a:pt x="1092" y="2299"/>
                        <a:pt x="938" y="2283"/>
                        <a:pt x="767" y="2137"/>
                      </a:cubicBezTo>
                      <a:cubicBezTo>
                        <a:pt x="475" y="1900"/>
                        <a:pt x="347" y="1516"/>
                        <a:pt x="420" y="1133"/>
                      </a:cubicBezTo>
                      <a:cubicBezTo>
                        <a:pt x="475" y="841"/>
                        <a:pt x="658" y="603"/>
                        <a:pt x="895" y="439"/>
                      </a:cubicBezTo>
                      <a:cubicBezTo>
                        <a:pt x="1078" y="330"/>
                        <a:pt x="1278" y="311"/>
                        <a:pt x="1424" y="147"/>
                      </a:cubicBezTo>
                      <a:cubicBezTo>
                        <a:pt x="1443" y="129"/>
                        <a:pt x="1443" y="92"/>
                        <a:pt x="1424" y="74"/>
                      </a:cubicBezTo>
                      <a:cubicBezTo>
                        <a:pt x="1354" y="22"/>
                        <a:pt x="1275" y="1"/>
                        <a:pt x="1193" y="1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6"/>
                <p:cNvSpPr/>
                <p:nvPr/>
              </p:nvSpPr>
              <p:spPr>
                <a:xfrm>
                  <a:off x="2411714" y="2340180"/>
                  <a:ext cx="78659" cy="28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" h="595" extrusionOk="0">
                      <a:moveTo>
                        <a:pt x="247" y="1"/>
                      </a:moveTo>
                      <a:cubicBezTo>
                        <a:pt x="92" y="1"/>
                        <a:pt x="0" y="227"/>
                        <a:pt x="171" y="335"/>
                      </a:cubicBezTo>
                      <a:cubicBezTo>
                        <a:pt x="423" y="500"/>
                        <a:pt x="720" y="594"/>
                        <a:pt x="1018" y="594"/>
                      </a:cubicBezTo>
                      <a:cubicBezTo>
                        <a:pt x="1150" y="594"/>
                        <a:pt x="1283" y="575"/>
                        <a:pt x="1412" y="536"/>
                      </a:cubicBezTo>
                      <a:cubicBezTo>
                        <a:pt x="1614" y="469"/>
                        <a:pt x="1552" y="183"/>
                        <a:pt x="1368" y="183"/>
                      </a:cubicBezTo>
                      <a:cubicBezTo>
                        <a:pt x="1353" y="183"/>
                        <a:pt x="1337" y="185"/>
                        <a:pt x="1321" y="189"/>
                      </a:cubicBezTo>
                      <a:cubicBezTo>
                        <a:pt x="1222" y="210"/>
                        <a:pt x="1122" y="221"/>
                        <a:pt x="1025" y="221"/>
                      </a:cubicBezTo>
                      <a:cubicBezTo>
                        <a:pt x="780" y="221"/>
                        <a:pt x="544" y="155"/>
                        <a:pt x="335" y="25"/>
                      </a:cubicBezTo>
                      <a:cubicBezTo>
                        <a:pt x="304" y="8"/>
                        <a:pt x="274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6"/>
                <p:cNvSpPr/>
                <p:nvPr/>
              </p:nvSpPr>
              <p:spPr>
                <a:xfrm>
                  <a:off x="1602901" y="3597131"/>
                  <a:ext cx="894613" cy="224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8" h="4603" extrusionOk="0">
                      <a:moveTo>
                        <a:pt x="2770" y="1"/>
                      </a:moveTo>
                      <a:cubicBezTo>
                        <a:pt x="2463" y="1"/>
                        <a:pt x="2158" y="24"/>
                        <a:pt x="1862" y="67"/>
                      </a:cubicBezTo>
                      <a:cubicBezTo>
                        <a:pt x="1223" y="177"/>
                        <a:pt x="493" y="359"/>
                        <a:pt x="0" y="797"/>
                      </a:cubicBezTo>
                      <a:cubicBezTo>
                        <a:pt x="0" y="797"/>
                        <a:pt x="0" y="834"/>
                        <a:pt x="18" y="834"/>
                      </a:cubicBezTo>
                      <a:cubicBezTo>
                        <a:pt x="767" y="670"/>
                        <a:pt x="1424" y="341"/>
                        <a:pt x="2191" y="268"/>
                      </a:cubicBezTo>
                      <a:cubicBezTo>
                        <a:pt x="2347" y="256"/>
                        <a:pt x="2504" y="250"/>
                        <a:pt x="2660" y="250"/>
                      </a:cubicBezTo>
                      <a:cubicBezTo>
                        <a:pt x="3233" y="250"/>
                        <a:pt x="3804" y="329"/>
                        <a:pt x="4363" y="487"/>
                      </a:cubicBezTo>
                      <a:cubicBezTo>
                        <a:pt x="5915" y="889"/>
                        <a:pt x="7430" y="1400"/>
                        <a:pt x="8963" y="1856"/>
                      </a:cubicBezTo>
                      <a:lnTo>
                        <a:pt x="18146" y="4594"/>
                      </a:lnTo>
                      <a:cubicBezTo>
                        <a:pt x="18161" y="4600"/>
                        <a:pt x="18176" y="4602"/>
                        <a:pt x="18190" y="4602"/>
                      </a:cubicBezTo>
                      <a:cubicBezTo>
                        <a:pt x="18322" y="4602"/>
                        <a:pt x="18367" y="4388"/>
                        <a:pt x="18219" y="4339"/>
                      </a:cubicBezTo>
                      <a:lnTo>
                        <a:pt x="8525" y="1436"/>
                      </a:lnTo>
                      <a:cubicBezTo>
                        <a:pt x="6974" y="962"/>
                        <a:pt x="5385" y="359"/>
                        <a:pt x="3779" y="85"/>
                      </a:cubicBezTo>
                      <a:cubicBezTo>
                        <a:pt x="3445" y="28"/>
                        <a:pt x="3106" y="1"/>
                        <a:pt x="2770" y="1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6"/>
                <p:cNvSpPr/>
                <p:nvPr/>
              </p:nvSpPr>
              <p:spPr>
                <a:xfrm>
                  <a:off x="2629819" y="3549935"/>
                  <a:ext cx="468980" cy="4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" h="1023" extrusionOk="0">
                      <a:moveTo>
                        <a:pt x="1708" y="0"/>
                      </a:moveTo>
                      <a:cubicBezTo>
                        <a:pt x="1134" y="0"/>
                        <a:pt x="562" y="41"/>
                        <a:pt x="1" y="123"/>
                      </a:cubicBezTo>
                      <a:cubicBezTo>
                        <a:pt x="1" y="142"/>
                        <a:pt x="1" y="142"/>
                        <a:pt x="1" y="160"/>
                      </a:cubicBezTo>
                      <a:cubicBezTo>
                        <a:pt x="636" y="220"/>
                        <a:pt x="1259" y="256"/>
                        <a:pt x="1889" y="256"/>
                      </a:cubicBezTo>
                      <a:cubicBezTo>
                        <a:pt x="2020" y="256"/>
                        <a:pt x="2151" y="254"/>
                        <a:pt x="2283" y="251"/>
                      </a:cubicBezTo>
                      <a:cubicBezTo>
                        <a:pt x="3049" y="270"/>
                        <a:pt x="3798" y="306"/>
                        <a:pt x="4565" y="361"/>
                      </a:cubicBezTo>
                      <a:cubicBezTo>
                        <a:pt x="6189" y="489"/>
                        <a:pt x="7814" y="708"/>
                        <a:pt x="9420" y="1018"/>
                      </a:cubicBezTo>
                      <a:cubicBezTo>
                        <a:pt x="9432" y="1021"/>
                        <a:pt x="9442" y="1022"/>
                        <a:pt x="9453" y="1022"/>
                      </a:cubicBezTo>
                      <a:cubicBezTo>
                        <a:pt x="9576" y="1022"/>
                        <a:pt x="9628" y="833"/>
                        <a:pt x="9493" y="799"/>
                      </a:cubicBezTo>
                      <a:cubicBezTo>
                        <a:pt x="7924" y="489"/>
                        <a:pt x="6335" y="270"/>
                        <a:pt x="4747" y="142"/>
                      </a:cubicBezTo>
                      <a:cubicBezTo>
                        <a:pt x="3926" y="87"/>
                        <a:pt x="3104" y="32"/>
                        <a:pt x="2283" y="14"/>
                      </a:cubicBezTo>
                      <a:cubicBezTo>
                        <a:pt x="2091" y="5"/>
                        <a:pt x="1899" y="0"/>
                        <a:pt x="1708" y="0"/>
                      </a:cubicBezTo>
                      <a:close/>
                    </a:path>
                  </a:pathLst>
                </a:custGeom>
                <a:solidFill>
                  <a:srgbClr val="2026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6"/>
                <p:cNvSpPr/>
                <p:nvPr/>
              </p:nvSpPr>
              <p:spPr>
                <a:xfrm>
                  <a:off x="1763388" y="2853977"/>
                  <a:ext cx="150742" cy="75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15531" extrusionOk="0">
                      <a:moveTo>
                        <a:pt x="1505" y="0"/>
                      </a:moveTo>
                      <a:cubicBezTo>
                        <a:pt x="1456" y="0"/>
                        <a:pt x="1420" y="60"/>
                        <a:pt x="1433" y="100"/>
                      </a:cubicBezTo>
                      <a:cubicBezTo>
                        <a:pt x="2620" y="2729"/>
                        <a:pt x="1634" y="5267"/>
                        <a:pt x="1105" y="7932"/>
                      </a:cubicBezTo>
                      <a:cubicBezTo>
                        <a:pt x="612" y="10396"/>
                        <a:pt x="247" y="12879"/>
                        <a:pt x="9" y="15380"/>
                      </a:cubicBezTo>
                      <a:cubicBezTo>
                        <a:pt x="0" y="15480"/>
                        <a:pt x="78" y="15531"/>
                        <a:pt x="160" y="15531"/>
                      </a:cubicBezTo>
                      <a:cubicBezTo>
                        <a:pt x="242" y="15531"/>
                        <a:pt x="329" y="15480"/>
                        <a:pt x="338" y="15380"/>
                      </a:cubicBezTo>
                      <a:cubicBezTo>
                        <a:pt x="594" y="12368"/>
                        <a:pt x="1086" y="9374"/>
                        <a:pt x="1780" y="6417"/>
                      </a:cubicBezTo>
                      <a:cubicBezTo>
                        <a:pt x="2255" y="4463"/>
                        <a:pt x="3094" y="1762"/>
                        <a:pt x="1561" y="27"/>
                      </a:cubicBezTo>
                      <a:cubicBezTo>
                        <a:pt x="1542" y="8"/>
                        <a:pt x="1522" y="0"/>
                        <a:pt x="15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6"/>
                <p:cNvSpPr/>
                <p:nvPr/>
              </p:nvSpPr>
              <p:spPr>
                <a:xfrm>
                  <a:off x="1711370" y="2765138"/>
                  <a:ext cx="67603" cy="2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519" extrusionOk="0">
                      <a:moveTo>
                        <a:pt x="525" y="0"/>
                      </a:moveTo>
                      <a:cubicBezTo>
                        <a:pt x="374" y="0"/>
                        <a:pt x="223" y="33"/>
                        <a:pt x="92" y="99"/>
                      </a:cubicBezTo>
                      <a:cubicBezTo>
                        <a:pt x="0" y="135"/>
                        <a:pt x="55" y="263"/>
                        <a:pt x="128" y="263"/>
                      </a:cubicBezTo>
                      <a:cubicBezTo>
                        <a:pt x="347" y="263"/>
                        <a:pt x="566" y="300"/>
                        <a:pt x="767" y="336"/>
                      </a:cubicBezTo>
                      <a:cubicBezTo>
                        <a:pt x="950" y="391"/>
                        <a:pt x="1114" y="519"/>
                        <a:pt x="1296" y="519"/>
                      </a:cubicBezTo>
                      <a:cubicBezTo>
                        <a:pt x="1351" y="519"/>
                        <a:pt x="1388" y="464"/>
                        <a:pt x="1388" y="409"/>
                      </a:cubicBezTo>
                      <a:cubicBezTo>
                        <a:pt x="1315" y="190"/>
                        <a:pt x="1023" y="99"/>
                        <a:pt x="822" y="44"/>
                      </a:cubicBezTo>
                      <a:cubicBezTo>
                        <a:pt x="727" y="15"/>
                        <a:pt x="626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6"/>
                <p:cNvSpPr/>
                <p:nvPr/>
              </p:nvSpPr>
              <p:spPr>
                <a:xfrm>
                  <a:off x="2813002" y="2751159"/>
                  <a:ext cx="48949" cy="3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00" extrusionOk="0">
                      <a:moveTo>
                        <a:pt x="737" y="1"/>
                      </a:moveTo>
                      <a:cubicBezTo>
                        <a:pt x="601" y="1"/>
                        <a:pt x="452" y="67"/>
                        <a:pt x="347" y="149"/>
                      </a:cubicBezTo>
                      <a:cubicBezTo>
                        <a:pt x="183" y="258"/>
                        <a:pt x="0" y="404"/>
                        <a:pt x="0" y="605"/>
                      </a:cubicBezTo>
                      <a:cubicBezTo>
                        <a:pt x="0" y="652"/>
                        <a:pt x="41" y="700"/>
                        <a:pt x="100" y="700"/>
                      </a:cubicBezTo>
                      <a:cubicBezTo>
                        <a:pt x="109" y="700"/>
                        <a:pt x="118" y="699"/>
                        <a:pt x="128" y="696"/>
                      </a:cubicBezTo>
                      <a:cubicBezTo>
                        <a:pt x="274" y="642"/>
                        <a:pt x="384" y="514"/>
                        <a:pt x="530" y="459"/>
                      </a:cubicBezTo>
                      <a:cubicBezTo>
                        <a:pt x="694" y="386"/>
                        <a:pt x="877" y="368"/>
                        <a:pt x="968" y="240"/>
                      </a:cubicBezTo>
                      <a:cubicBezTo>
                        <a:pt x="1004" y="185"/>
                        <a:pt x="986" y="112"/>
                        <a:pt x="950" y="76"/>
                      </a:cubicBezTo>
                      <a:cubicBezTo>
                        <a:pt x="890" y="23"/>
                        <a:pt x="816" y="1"/>
                        <a:pt x="7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6"/>
                <p:cNvSpPr/>
                <p:nvPr/>
              </p:nvSpPr>
              <p:spPr>
                <a:xfrm>
                  <a:off x="1395706" y="3346978"/>
                  <a:ext cx="401086" cy="12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5" h="2550" extrusionOk="0">
                      <a:moveTo>
                        <a:pt x="110" y="1"/>
                      </a:moveTo>
                      <a:cubicBezTo>
                        <a:pt x="19" y="1"/>
                        <a:pt x="1" y="147"/>
                        <a:pt x="92" y="183"/>
                      </a:cubicBezTo>
                      <a:cubicBezTo>
                        <a:pt x="713" y="439"/>
                        <a:pt x="1425" y="548"/>
                        <a:pt x="2082" y="731"/>
                      </a:cubicBezTo>
                      <a:cubicBezTo>
                        <a:pt x="2721" y="913"/>
                        <a:pt x="3396" y="1096"/>
                        <a:pt x="4072" y="1278"/>
                      </a:cubicBezTo>
                      <a:cubicBezTo>
                        <a:pt x="5386" y="1680"/>
                        <a:pt x="6700" y="2100"/>
                        <a:pt x="8015" y="2538"/>
                      </a:cubicBezTo>
                      <a:cubicBezTo>
                        <a:pt x="8032" y="2546"/>
                        <a:pt x="8048" y="2549"/>
                        <a:pt x="8063" y="2549"/>
                      </a:cubicBezTo>
                      <a:cubicBezTo>
                        <a:pt x="8192" y="2549"/>
                        <a:pt x="8235" y="2295"/>
                        <a:pt x="8088" y="2246"/>
                      </a:cubicBezTo>
                      <a:cubicBezTo>
                        <a:pt x="6755" y="1771"/>
                        <a:pt x="5404" y="1351"/>
                        <a:pt x="4053" y="950"/>
                      </a:cubicBezTo>
                      <a:cubicBezTo>
                        <a:pt x="3378" y="767"/>
                        <a:pt x="2721" y="585"/>
                        <a:pt x="2045" y="420"/>
                      </a:cubicBezTo>
                      <a:cubicBezTo>
                        <a:pt x="1388" y="256"/>
                        <a:pt x="749" y="37"/>
                        <a:pt x="1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36"/>
                <p:cNvSpPr/>
                <p:nvPr/>
              </p:nvSpPr>
              <p:spPr>
                <a:xfrm>
                  <a:off x="414809" y="1141397"/>
                  <a:ext cx="872258" cy="178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36724" extrusionOk="0">
                      <a:moveTo>
                        <a:pt x="11026" y="1"/>
                      </a:moveTo>
                      <a:cubicBezTo>
                        <a:pt x="8744" y="1"/>
                        <a:pt x="6214" y="1084"/>
                        <a:pt x="4272" y="3116"/>
                      </a:cubicBezTo>
                      <a:cubicBezTo>
                        <a:pt x="2592" y="4850"/>
                        <a:pt x="0" y="8793"/>
                        <a:pt x="1351" y="15602"/>
                      </a:cubicBezTo>
                      <a:cubicBezTo>
                        <a:pt x="1880" y="18340"/>
                        <a:pt x="2994" y="21188"/>
                        <a:pt x="4655" y="24182"/>
                      </a:cubicBezTo>
                      <a:cubicBezTo>
                        <a:pt x="6608" y="27669"/>
                        <a:pt x="9310" y="31320"/>
                        <a:pt x="12779" y="35117"/>
                      </a:cubicBezTo>
                      <a:cubicBezTo>
                        <a:pt x="13144" y="35518"/>
                        <a:pt x="13527" y="35938"/>
                        <a:pt x="13929" y="36358"/>
                      </a:cubicBezTo>
                      <a:lnTo>
                        <a:pt x="14275" y="36723"/>
                      </a:lnTo>
                      <a:lnTo>
                        <a:pt x="14622" y="36395"/>
                      </a:lnTo>
                      <a:lnTo>
                        <a:pt x="14969" y="36048"/>
                      </a:lnTo>
                      <a:cubicBezTo>
                        <a:pt x="14841" y="35920"/>
                        <a:pt x="14714" y="35792"/>
                        <a:pt x="14604" y="35665"/>
                      </a:cubicBezTo>
                      <a:cubicBezTo>
                        <a:pt x="14202" y="35263"/>
                        <a:pt x="13819" y="34861"/>
                        <a:pt x="13454" y="34441"/>
                      </a:cubicBezTo>
                      <a:cubicBezTo>
                        <a:pt x="9639" y="30261"/>
                        <a:pt x="6919" y="26391"/>
                        <a:pt x="5075" y="22904"/>
                      </a:cubicBezTo>
                      <a:cubicBezTo>
                        <a:pt x="365" y="13977"/>
                        <a:pt x="1442" y="7424"/>
                        <a:pt x="4965" y="3773"/>
                      </a:cubicBezTo>
                      <a:cubicBezTo>
                        <a:pt x="6704" y="1955"/>
                        <a:pt x="9022" y="960"/>
                        <a:pt x="11064" y="960"/>
                      </a:cubicBezTo>
                      <a:cubicBezTo>
                        <a:pt x="12281" y="960"/>
                        <a:pt x="13400" y="1314"/>
                        <a:pt x="14239" y="2057"/>
                      </a:cubicBezTo>
                      <a:cubicBezTo>
                        <a:pt x="15736" y="3353"/>
                        <a:pt x="16740" y="5124"/>
                        <a:pt x="17050" y="7077"/>
                      </a:cubicBezTo>
                      <a:cubicBezTo>
                        <a:pt x="17342" y="6895"/>
                        <a:pt x="17616" y="6694"/>
                        <a:pt x="17908" y="6511"/>
                      </a:cubicBezTo>
                      <a:cubicBezTo>
                        <a:pt x="17488" y="4503"/>
                        <a:pt x="16411" y="2678"/>
                        <a:pt x="14860" y="1345"/>
                      </a:cubicBezTo>
                      <a:cubicBezTo>
                        <a:pt x="13825" y="437"/>
                        <a:pt x="12475" y="1"/>
                        <a:pt x="11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C3408C4-C121-8D41-B54D-B75788541C58}"/>
                  </a:ext>
                </a:extLst>
              </p:cNvPr>
              <p:cNvSpPr/>
              <p:nvPr/>
            </p:nvSpPr>
            <p:spPr>
              <a:xfrm>
                <a:off x="1882646" y="1822863"/>
                <a:ext cx="1684282" cy="842622"/>
              </a:xfrm>
              <a:prstGeom prst="rect">
                <a:avLst/>
              </a:prstGeom>
              <a:solidFill>
                <a:srgbClr val="90D1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04C7F9D-443A-2840-848A-68FA1D65B3A6}"/>
                  </a:ext>
                </a:extLst>
              </p:cNvPr>
              <p:cNvSpPr/>
              <p:nvPr/>
            </p:nvSpPr>
            <p:spPr>
              <a:xfrm>
                <a:off x="2071624" y="2551707"/>
                <a:ext cx="1684282" cy="842622"/>
              </a:xfrm>
              <a:prstGeom prst="rect">
                <a:avLst/>
              </a:prstGeom>
              <a:solidFill>
                <a:srgbClr val="90D1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9B46D5A-8F90-664A-81E3-FFFBF79D9E32}"/>
                  </a:ext>
                </a:extLst>
              </p:cNvPr>
              <p:cNvSpPr/>
              <p:nvPr/>
            </p:nvSpPr>
            <p:spPr>
              <a:xfrm>
                <a:off x="1804095" y="3154970"/>
                <a:ext cx="1684282" cy="755601"/>
              </a:xfrm>
              <a:prstGeom prst="rect">
                <a:avLst/>
              </a:prstGeom>
              <a:solidFill>
                <a:srgbClr val="90D1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33EBE1E-FA13-AB45-BBB5-EDC04BAB5DF1}"/>
                  </a:ext>
                </a:extLst>
              </p:cNvPr>
              <p:cNvSpPr/>
              <p:nvPr/>
            </p:nvSpPr>
            <p:spPr>
              <a:xfrm>
                <a:off x="2668058" y="2999375"/>
                <a:ext cx="1025825" cy="763367"/>
              </a:xfrm>
              <a:prstGeom prst="rect">
                <a:avLst/>
              </a:prstGeom>
              <a:solidFill>
                <a:srgbClr val="90D1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5547B7-42BF-C34A-B8BD-54CB38C52421}"/>
                  </a:ext>
                </a:extLst>
              </p:cNvPr>
              <p:cNvSpPr/>
              <p:nvPr/>
            </p:nvSpPr>
            <p:spPr>
              <a:xfrm>
                <a:off x="2433707" y="3437268"/>
                <a:ext cx="566685" cy="773722"/>
              </a:xfrm>
              <a:prstGeom prst="rect">
                <a:avLst/>
              </a:prstGeom>
              <a:solidFill>
                <a:srgbClr val="90D1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4841C3-2063-A046-AB2C-F5E795B44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3628" y="1559728"/>
              <a:ext cx="2453188" cy="2338906"/>
            </a:xfrm>
            <a:prstGeom prst="rect">
              <a:avLst/>
            </a:prstGeom>
          </p:spPr>
        </p:pic>
        <p:sp>
          <p:nvSpPr>
            <p:cNvPr id="69" name="Google Shape;447;p36">
              <a:extLst>
                <a:ext uri="{FF2B5EF4-FFF2-40B4-BE49-F238E27FC236}">
                  <a16:creationId xmlns:a16="http://schemas.microsoft.com/office/drawing/2014/main" id="{81970AE0-6672-174E-A1A8-D4C891081566}"/>
                </a:ext>
              </a:extLst>
            </p:cNvPr>
            <p:cNvSpPr/>
            <p:nvPr/>
          </p:nvSpPr>
          <p:spPr>
            <a:xfrm>
              <a:off x="3616449" y="2079133"/>
              <a:ext cx="388149" cy="792174"/>
            </a:xfrm>
            <a:custGeom>
              <a:avLst/>
              <a:gdLst/>
              <a:ahLst/>
              <a:cxnLst/>
              <a:rect l="l" t="t" r="r" b="b"/>
              <a:pathLst>
                <a:path w="8435" h="17215" extrusionOk="0">
                  <a:moveTo>
                    <a:pt x="4470" y="0"/>
                  </a:moveTo>
                  <a:cubicBezTo>
                    <a:pt x="4437" y="0"/>
                    <a:pt x="4401" y="6"/>
                    <a:pt x="4364" y="19"/>
                  </a:cubicBezTo>
                  <a:lnTo>
                    <a:pt x="3323" y="292"/>
                  </a:lnTo>
                  <a:cubicBezTo>
                    <a:pt x="1060" y="913"/>
                    <a:pt x="1" y="3487"/>
                    <a:pt x="1169" y="5513"/>
                  </a:cubicBezTo>
                  <a:lnTo>
                    <a:pt x="3597" y="9694"/>
                  </a:lnTo>
                  <a:lnTo>
                    <a:pt x="5551" y="13053"/>
                  </a:lnTo>
                  <a:lnTo>
                    <a:pt x="6226" y="14258"/>
                  </a:lnTo>
                  <a:lnTo>
                    <a:pt x="7869" y="17069"/>
                  </a:lnTo>
                  <a:cubicBezTo>
                    <a:pt x="7905" y="17160"/>
                    <a:pt x="8015" y="17215"/>
                    <a:pt x="8106" y="17215"/>
                  </a:cubicBezTo>
                  <a:cubicBezTo>
                    <a:pt x="8161" y="17215"/>
                    <a:pt x="8216" y="17197"/>
                    <a:pt x="8252" y="17178"/>
                  </a:cubicBezTo>
                  <a:cubicBezTo>
                    <a:pt x="8398" y="17087"/>
                    <a:pt x="8435" y="16923"/>
                    <a:pt x="8362" y="16777"/>
                  </a:cubicBezTo>
                  <a:lnTo>
                    <a:pt x="6883" y="14239"/>
                  </a:lnTo>
                  <a:lnTo>
                    <a:pt x="6737" y="13984"/>
                  </a:lnTo>
                  <a:lnTo>
                    <a:pt x="6025" y="12761"/>
                  </a:lnTo>
                  <a:lnTo>
                    <a:pt x="1680" y="5221"/>
                  </a:lnTo>
                  <a:cubicBezTo>
                    <a:pt x="695" y="3524"/>
                    <a:pt x="1571" y="1369"/>
                    <a:pt x="3469" y="858"/>
                  </a:cubicBezTo>
                  <a:lnTo>
                    <a:pt x="4510" y="566"/>
                  </a:lnTo>
                  <a:cubicBezTo>
                    <a:pt x="4872" y="484"/>
                    <a:pt x="4774" y="0"/>
                    <a:pt x="4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48;p36">
              <a:extLst>
                <a:ext uri="{FF2B5EF4-FFF2-40B4-BE49-F238E27FC236}">
                  <a16:creationId xmlns:a16="http://schemas.microsoft.com/office/drawing/2014/main" id="{8B175B7E-C659-FB41-AAA5-0FEAC204E899}"/>
                </a:ext>
              </a:extLst>
            </p:cNvPr>
            <p:cNvSpPr/>
            <p:nvPr/>
          </p:nvSpPr>
          <p:spPr>
            <a:xfrm>
              <a:off x="3892422" y="2634195"/>
              <a:ext cx="369650" cy="331917"/>
            </a:xfrm>
            <a:custGeom>
              <a:avLst/>
              <a:gdLst/>
              <a:ahLst/>
              <a:cxnLst/>
              <a:rect l="l" t="t" r="r" b="b"/>
              <a:pathLst>
                <a:path w="8033" h="7213" extrusionOk="0">
                  <a:moveTo>
                    <a:pt x="7047" y="1"/>
                  </a:moveTo>
                  <a:lnTo>
                    <a:pt x="7047" y="530"/>
                  </a:lnTo>
                  <a:lnTo>
                    <a:pt x="7065" y="4601"/>
                  </a:lnTo>
                  <a:cubicBezTo>
                    <a:pt x="7065" y="5130"/>
                    <a:pt x="6719" y="5587"/>
                    <a:pt x="6207" y="5733"/>
                  </a:cubicBezTo>
                  <a:lnTo>
                    <a:pt x="5477" y="5934"/>
                  </a:lnTo>
                  <a:lnTo>
                    <a:pt x="4455" y="6207"/>
                  </a:lnTo>
                  <a:cubicBezTo>
                    <a:pt x="4349" y="6238"/>
                    <a:pt x="4242" y="6252"/>
                    <a:pt x="4137" y="6252"/>
                  </a:cubicBezTo>
                  <a:cubicBezTo>
                    <a:pt x="3736" y="6252"/>
                    <a:pt x="3361" y="6040"/>
                    <a:pt x="3159" y="5678"/>
                  </a:cubicBezTo>
                  <a:lnTo>
                    <a:pt x="1096" y="2137"/>
                  </a:lnTo>
                  <a:lnTo>
                    <a:pt x="840" y="1680"/>
                  </a:lnTo>
                  <a:lnTo>
                    <a:pt x="676" y="1771"/>
                  </a:lnTo>
                  <a:lnTo>
                    <a:pt x="512" y="1863"/>
                  </a:lnTo>
                  <a:lnTo>
                    <a:pt x="165" y="2064"/>
                  </a:lnTo>
                  <a:lnTo>
                    <a:pt x="1" y="2155"/>
                  </a:lnTo>
                  <a:lnTo>
                    <a:pt x="2319" y="6153"/>
                  </a:lnTo>
                  <a:cubicBezTo>
                    <a:pt x="2700" y="6812"/>
                    <a:pt x="3411" y="7213"/>
                    <a:pt x="4149" y="7213"/>
                  </a:cubicBezTo>
                  <a:cubicBezTo>
                    <a:pt x="4330" y="7213"/>
                    <a:pt x="4512" y="7189"/>
                    <a:pt x="4692" y="7138"/>
                  </a:cubicBezTo>
                  <a:lnTo>
                    <a:pt x="4984" y="7065"/>
                  </a:lnTo>
                  <a:lnTo>
                    <a:pt x="5349" y="6956"/>
                  </a:lnTo>
                  <a:lnTo>
                    <a:pt x="5897" y="6810"/>
                  </a:lnTo>
                  <a:lnTo>
                    <a:pt x="6463" y="6664"/>
                  </a:lnTo>
                  <a:cubicBezTo>
                    <a:pt x="7394" y="6408"/>
                    <a:pt x="8033" y="5568"/>
                    <a:pt x="8033" y="4601"/>
                  </a:cubicBezTo>
                  <a:lnTo>
                    <a:pt x="8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41;p36">
              <a:extLst>
                <a:ext uri="{FF2B5EF4-FFF2-40B4-BE49-F238E27FC236}">
                  <a16:creationId xmlns:a16="http://schemas.microsoft.com/office/drawing/2014/main" id="{1BE49542-35A0-3F46-9392-DBD565C9108B}"/>
                </a:ext>
              </a:extLst>
            </p:cNvPr>
            <p:cNvSpPr/>
            <p:nvPr/>
          </p:nvSpPr>
          <p:spPr>
            <a:xfrm>
              <a:off x="1399760" y="2841584"/>
              <a:ext cx="370939" cy="309737"/>
            </a:xfrm>
            <a:custGeom>
              <a:avLst/>
              <a:gdLst/>
              <a:ahLst/>
              <a:cxnLst/>
              <a:rect l="l" t="t" r="r" b="b"/>
              <a:pathLst>
                <a:path w="8061" h="6731" extrusionOk="0">
                  <a:moveTo>
                    <a:pt x="4231" y="1"/>
                  </a:moveTo>
                  <a:cubicBezTo>
                    <a:pt x="3739" y="1"/>
                    <a:pt x="3239" y="108"/>
                    <a:pt x="2767" y="334"/>
                  </a:cubicBezTo>
                  <a:cubicBezTo>
                    <a:pt x="2693" y="371"/>
                    <a:pt x="2620" y="426"/>
                    <a:pt x="2547" y="462"/>
                  </a:cubicBezTo>
                  <a:cubicBezTo>
                    <a:pt x="2401" y="535"/>
                    <a:pt x="2274" y="626"/>
                    <a:pt x="2146" y="718"/>
                  </a:cubicBezTo>
                  <a:cubicBezTo>
                    <a:pt x="1890" y="919"/>
                    <a:pt x="1671" y="1138"/>
                    <a:pt x="1489" y="1411"/>
                  </a:cubicBezTo>
                  <a:cubicBezTo>
                    <a:pt x="1379" y="1539"/>
                    <a:pt x="1288" y="1685"/>
                    <a:pt x="1215" y="1831"/>
                  </a:cubicBezTo>
                  <a:cubicBezTo>
                    <a:pt x="1" y="4199"/>
                    <a:pt x="1852" y="6730"/>
                    <a:pt x="4179" y="6730"/>
                  </a:cubicBezTo>
                  <a:cubicBezTo>
                    <a:pt x="4651" y="6730"/>
                    <a:pt x="5143" y="6626"/>
                    <a:pt x="5633" y="6395"/>
                  </a:cubicBezTo>
                  <a:lnTo>
                    <a:pt x="5633" y="6413"/>
                  </a:lnTo>
                  <a:cubicBezTo>
                    <a:pt x="7330" y="5628"/>
                    <a:pt x="8060" y="3602"/>
                    <a:pt x="7276" y="1923"/>
                  </a:cubicBezTo>
                  <a:cubicBezTo>
                    <a:pt x="6698" y="702"/>
                    <a:pt x="5489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19AD-3C17-714E-8201-59A2BFAA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08" y="396066"/>
            <a:ext cx="3783809" cy="841800"/>
          </a:xfrm>
        </p:spPr>
        <p:txBody>
          <a:bodyPr/>
          <a:lstStyle/>
          <a:p>
            <a:r>
              <a:rPr lang="en-US"/>
              <a:t>Content Notes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45BA1-11F1-7143-B937-84CA65087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499" y="1373332"/>
            <a:ext cx="8734501" cy="35927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Frequent mentioning of sickness, health, death, gender and race.</a:t>
            </a:r>
          </a:p>
          <a:p>
            <a:pPr marL="146050" indent="0"/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This presentation will not be addressing </a:t>
            </a:r>
            <a:r>
              <a:rPr lang="en-US" sz="2000" b="1"/>
              <a:t>COVID-19</a:t>
            </a:r>
          </a:p>
          <a:p>
            <a:pPr marL="146050" indent="0"/>
            <a:endParaRPr lang="en-US" sz="2000" b="1"/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Health goes far beyond what we are experiencing in this present moment, and there are problems in this country and around the world that are not discussed enough. </a:t>
            </a:r>
          </a:p>
          <a:p>
            <a:pPr marL="146050" indent="0"/>
            <a:r>
              <a:rPr lang="en-US" sz="18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4012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E19AD-3C17-714E-8201-59A2BFAA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08" y="396066"/>
            <a:ext cx="7335192" cy="841800"/>
          </a:xfrm>
        </p:spPr>
        <p:txBody>
          <a:bodyPr/>
          <a:lstStyle/>
          <a:p>
            <a:r>
              <a:rPr lang="en-US"/>
              <a:t>Credit Where Credit is Due!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45BA1-11F1-7143-B937-84CA65087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499" y="1373332"/>
            <a:ext cx="8734501" cy="35927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This class is </a:t>
            </a:r>
            <a:r>
              <a:rPr lang="en-US" sz="2000" b="1"/>
              <a:t>heavily</a:t>
            </a:r>
            <a:r>
              <a:rPr lang="en-US" sz="2000"/>
              <a:t> inspired by these classes: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SOC84A – </a:t>
            </a:r>
            <a:r>
              <a:rPr lang="en-US" sz="2000" i="1"/>
              <a:t>Health, Community, and Society</a:t>
            </a:r>
            <a:r>
              <a:rPr lang="en-US" sz="2000"/>
              <a:t> - Professor Siri Suh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SOC133B </a:t>
            </a:r>
            <a:r>
              <a:rPr lang="en-US" sz="2000"/>
              <a:t>– </a:t>
            </a:r>
            <a:r>
              <a:rPr lang="en-US" sz="2000" i="1"/>
              <a:t>Sociology of Reproduction </a:t>
            </a:r>
            <a:r>
              <a:rPr lang="en-US" sz="2000"/>
              <a:t>– Professor Siri Suh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/>
              <a:t>HSSP135A </a:t>
            </a:r>
            <a:r>
              <a:rPr lang="en-US" sz="2000"/>
              <a:t>–</a:t>
            </a:r>
            <a:r>
              <a:rPr lang="en-US" sz="2000" i="1"/>
              <a:t>Special Topics in Public Health: U.S. History and Policy </a:t>
            </a:r>
            <a:r>
              <a:rPr lang="en-US" sz="2000"/>
              <a:t>– Professor Sarah Elisabeth </a:t>
            </a:r>
            <a:r>
              <a:rPr lang="en-US" sz="2000" err="1"/>
              <a:t>Curi</a:t>
            </a:r>
            <a:r>
              <a:rPr lang="en-US" sz="2000"/>
              <a:t>, JD, MPH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/>
          </a:p>
          <a:p>
            <a:pPr marL="146050" indent="0"/>
            <a:endParaRPr lang="en-US" sz="1700" b="1"/>
          </a:p>
        </p:txBody>
      </p:sp>
    </p:spTree>
    <p:extLst>
      <p:ext uri="{BB962C8B-B14F-4D97-AF65-F5344CB8AC3E}">
        <p14:creationId xmlns:p14="http://schemas.microsoft.com/office/powerpoint/2010/main" val="72058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>
            <a:spLocks noGrp="1"/>
          </p:cNvSpPr>
          <p:nvPr>
            <p:ph type="title"/>
          </p:nvPr>
        </p:nvSpPr>
        <p:spPr>
          <a:xfrm>
            <a:off x="1738029" y="1025937"/>
            <a:ext cx="6501509" cy="1366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Initial Discussion</a:t>
            </a:r>
            <a:endParaRPr sz="6000"/>
          </a:p>
        </p:txBody>
      </p:sp>
      <p:sp>
        <p:nvSpPr>
          <p:cNvPr id="498" name="Google Shape;498;p37"/>
          <p:cNvSpPr txBox="1">
            <a:spLocks noGrp="1"/>
          </p:cNvSpPr>
          <p:nvPr>
            <p:ph type="subTitle" idx="1"/>
          </p:nvPr>
        </p:nvSpPr>
        <p:spPr>
          <a:xfrm>
            <a:off x="1082046" y="2408399"/>
            <a:ext cx="7396030" cy="75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200"/>
              </a:spcAft>
            </a:pPr>
            <a:r>
              <a:rPr lang="en" sz="3200"/>
              <a:t>How do we define health? Illness? Medicine? Why should we care?</a:t>
            </a:r>
          </a:p>
        </p:txBody>
      </p:sp>
      <p:sp>
        <p:nvSpPr>
          <p:cNvPr id="499" name="Google Shape;499;p37"/>
          <p:cNvSpPr txBox="1">
            <a:spLocks noGrp="1"/>
          </p:cNvSpPr>
          <p:nvPr>
            <p:ph type="title" idx="2"/>
          </p:nvPr>
        </p:nvSpPr>
        <p:spPr>
          <a:xfrm>
            <a:off x="714300" y="1010100"/>
            <a:ext cx="3048000" cy="13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What does being healthy mean to you?">
            <a:hlinkClick r:id="" action="ppaction://media"/>
            <a:extLst>
              <a:ext uri="{FF2B5EF4-FFF2-40B4-BE49-F238E27FC236}">
                <a16:creationId xmlns:a16="http://schemas.microsoft.com/office/drawing/2014/main" id="{1C650B35-B522-684E-B125-4C292293C5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1951" y="1001598"/>
            <a:ext cx="6460097" cy="36499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B767C5-091F-1F45-B4D9-F0F990F0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74" y="90940"/>
            <a:ext cx="8387743" cy="841800"/>
          </a:xfrm>
        </p:spPr>
        <p:txBody>
          <a:bodyPr/>
          <a:lstStyle/>
          <a:p>
            <a:r>
              <a:rPr lang="en-US"/>
              <a:t>Health Definitions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AB193-E82E-584A-93AB-7D94537E52B3}"/>
              </a:ext>
            </a:extLst>
          </p:cNvPr>
          <p:cNvSpPr txBox="1"/>
          <p:nvPr/>
        </p:nvSpPr>
        <p:spPr>
          <a:xfrm>
            <a:off x="1464816" y="493598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243D9-0ADE-E14B-A7EE-FCDA87B5F810}"/>
              </a:ext>
            </a:extLst>
          </p:cNvPr>
          <p:cNvSpPr txBox="1"/>
          <p:nvPr/>
        </p:nvSpPr>
        <p:spPr>
          <a:xfrm>
            <a:off x="152574" y="4705151"/>
            <a:ext cx="965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latin typeface="Montserrat" pitchFamily="2" charset="77"/>
              </a:rPr>
              <a:t>What are some noticeable differences in these answers?</a:t>
            </a:r>
          </a:p>
        </p:txBody>
      </p:sp>
    </p:spTree>
    <p:extLst>
      <p:ext uri="{BB962C8B-B14F-4D97-AF65-F5344CB8AC3E}">
        <p14:creationId xmlns:p14="http://schemas.microsoft.com/office/powerpoint/2010/main" val="41535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28F449-4E66-6640-9AFA-F36514E3D66A}"/>
              </a:ext>
            </a:extLst>
          </p:cNvPr>
          <p:cNvSpPr txBox="1"/>
          <p:nvPr/>
        </p:nvSpPr>
        <p:spPr>
          <a:xfrm>
            <a:off x="775253" y="743456"/>
            <a:ext cx="83687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Montserrat" pitchFamily="2" charset="77"/>
              </a:rPr>
              <a:t>“Health is a state of complete physical, mental, and social well-being and not merely the absence of disease or infirmity.”</a:t>
            </a:r>
          </a:p>
          <a:p>
            <a:r>
              <a:rPr lang="en-US" sz="3200">
                <a:latin typeface="Montserrat" pitchFamily="2" charset="77"/>
              </a:rPr>
              <a:t>– 1946, World Health Organization</a:t>
            </a:r>
            <a:endParaRPr lang="en-US" sz="200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3D1A7-FBFC-F24F-9DFC-8243DB53366A}"/>
              </a:ext>
            </a:extLst>
          </p:cNvPr>
          <p:cNvSpPr txBox="1"/>
          <p:nvPr/>
        </p:nvSpPr>
        <p:spPr>
          <a:xfrm>
            <a:off x="3106899" y="4169211"/>
            <a:ext cx="858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Montserrat" pitchFamily="2" charset="77"/>
              </a:rPr>
              <a:t>Is this attainable? </a:t>
            </a:r>
          </a:p>
        </p:txBody>
      </p:sp>
    </p:spTree>
    <p:extLst>
      <p:ext uri="{BB962C8B-B14F-4D97-AF65-F5344CB8AC3E}">
        <p14:creationId xmlns:p14="http://schemas.microsoft.com/office/powerpoint/2010/main" val="27595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DAF1EF-E8E5-7748-9253-4E40C492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7" y="312882"/>
            <a:ext cx="7634348" cy="841800"/>
          </a:xfrm>
        </p:spPr>
        <p:txBody>
          <a:bodyPr/>
          <a:lstStyle/>
          <a:p>
            <a:r>
              <a:rPr lang="en-US"/>
              <a:t>Illness and Medicine Concepts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87071AC-380C-634C-86A5-3E33DE61B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966"/>
            <a:ext cx="4978400" cy="3592752"/>
          </a:xfrm>
        </p:spPr>
        <p:txBody>
          <a:bodyPr/>
          <a:lstStyle/>
          <a:p>
            <a:pPr marL="146050" indent="0"/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Medical Gaze (Foucault): </a:t>
            </a:r>
            <a:r>
              <a:rPr lang="en-US" sz="2000" dirty="0"/>
              <a:t>The inspection, examination, and analysis of the human body. Professional authority to doctors.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Sick Role (Parsons): </a:t>
            </a:r>
            <a:r>
              <a:rPr lang="en-US" sz="2000" dirty="0"/>
              <a:t>Detailing the societal expectations and rights of the ill.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Exempt from normal social responsibilities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Cannot get well by an act of decision or will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Is obligates to get well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Must seek </a:t>
            </a:r>
            <a:r>
              <a:rPr lang="en-US" sz="1500" i="1" dirty="0"/>
              <a:t>competent </a:t>
            </a:r>
            <a:r>
              <a:rPr lang="en-US" sz="1500" dirty="0"/>
              <a:t>help</a:t>
            </a:r>
          </a:p>
        </p:txBody>
      </p:sp>
      <p:pic>
        <p:nvPicPr>
          <p:cNvPr id="1026" name="Picture 2" descr="The Medical Gaze Between the Doctor, the Patient, and the State">
            <a:extLst>
              <a:ext uri="{FF2B5EF4-FFF2-40B4-BE49-F238E27FC236}">
                <a16:creationId xmlns:a16="http://schemas.microsoft.com/office/drawing/2014/main" id="{F12E5A6D-674F-C742-A746-B85555B39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r="8435"/>
          <a:stretch/>
        </p:blipFill>
        <p:spPr bwMode="auto">
          <a:xfrm>
            <a:off x="5282166" y="1316888"/>
            <a:ext cx="3681213" cy="29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1476D4-F005-D749-A46C-A3FD7B443575}"/>
              </a:ext>
            </a:extLst>
          </p:cNvPr>
          <p:cNvSpPr txBox="1"/>
          <p:nvPr/>
        </p:nvSpPr>
        <p:spPr>
          <a:xfrm>
            <a:off x="4482746" y="4536008"/>
            <a:ext cx="472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Now with these terms in mind, why is it important for sociologists to care about medicine? </a:t>
            </a:r>
          </a:p>
        </p:txBody>
      </p:sp>
    </p:spTree>
    <p:extLst>
      <p:ext uri="{BB962C8B-B14F-4D97-AF65-F5344CB8AC3E}">
        <p14:creationId xmlns:p14="http://schemas.microsoft.com/office/powerpoint/2010/main" val="3561166843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care Center Website by Slidesgo">
  <a:themeElements>
    <a:clrScheme name="Simple Light">
      <a:dk1>
        <a:srgbClr val="2F4A8A"/>
      </a:dk1>
      <a:lt1>
        <a:srgbClr val="FFFFFF"/>
      </a:lt1>
      <a:dk2>
        <a:srgbClr val="666666"/>
      </a:dk2>
      <a:lt2>
        <a:srgbClr val="4869B1"/>
      </a:lt2>
      <a:accent1>
        <a:srgbClr val="7EACEC"/>
      </a:accent1>
      <a:accent2>
        <a:srgbClr val="C3D9FB"/>
      </a:accent2>
      <a:accent3>
        <a:srgbClr val="90D1CB"/>
      </a:accent3>
      <a:accent4>
        <a:srgbClr val="AFDCDD"/>
      </a:accent4>
      <a:accent5>
        <a:srgbClr val="F8DBC4"/>
      </a:accent5>
      <a:accent6>
        <a:srgbClr val="FFB172"/>
      </a:accent6>
      <a:hlink>
        <a:srgbClr val="2F4A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1360</Words>
  <Application>Microsoft Macintosh PowerPoint</Application>
  <PresentationFormat>On-screen Show (16:9)</PresentationFormat>
  <Paragraphs>201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Alata</vt:lpstr>
      <vt:lpstr>Montserrat</vt:lpstr>
      <vt:lpstr>Healthcare Center Website by Slidesgo</vt:lpstr>
      <vt:lpstr>Introduction to Medical Sociology</vt:lpstr>
      <vt:lpstr>TABLE OF CONTENTS</vt:lpstr>
      <vt:lpstr>A Bit About Me!</vt:lpstr>
      <vt:lpstr>Content Notes</vt:lpstr>
      <vt:lpstr>Credit Where Credit is Due!</vt:lpstr>
      <vt:lpstr>Initial Discussion</vt:lpstr>
      <vt:lpstr>Health Definitions Around the World</vt:lpstr>
      <vt:lpstr>PowerPoint Presentation</vt:lpstr>
      <vt:lpstr>Illness and Medicine Concepts</vt:lpstr>
      <vt:lpstr>AMERICAN MEDICAL PROFESSION OVER TIME</vt:lpstr>
      <vt:lpstr>Current Snapshot</vt:lpstr>
      <vt:lpstr>Sickness Throughout History</vt:lpstr>
      <vt:lpstr>Life Expectancy (Global North vs South)</vt:lpstr>
      <vt:lpstr>Racial Disparities in the United States</vt:lpstr>
      <vt:lpstr>Racial Inequalities – Maternal Case Study</vt:lpstr>
      <vt:lpstr>Conceptual Questions</vt:lpstr>
      <vt:lpstr>Key Terms</vt:lpstr>
      <vt:lpstr>Medicalization (Conrad)</vt:lpstr>
      <vt:lpstr>Biomedicalization (Clarke et al)</vt:lpstr>
      <vt:lpstr>Pharmaceuticalization (Abraham)</vt:lpstr>
      <vt:lpstr>Social Determinants of Health</vt:lpstr>
      <vt:lpstr>Discussion Questions</vt:lpstr>
      <vt:lpstr>The Ultimate Goal? Empowerment!</vt:lpstr>
      <vt:lpstr>Extra Material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CENTER WEBSITE</dc:title>
  <cp:lastModifiedBy>Deborah Haimowitz</cp:lastModifiedBy>
  <cp:revision>2</cp:revision>
  <dcterms:modified xsi:type="dcterms:W3CDTF">2022-04-07T03:18:44Z</dcterms:modified>
</cp:coreProperties>
</file>